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48" r:id="rId1"/>
  </p:sldMasterIdLst>
  <p:notesMasterIdLst>
    <p:notesMasterId r:id="rId9"/>
  </p:notesMasterIdLst>
  <p:sldIdLst>
    <p:sldId id="371" r:id="rId2"/>
    <p:sldId id="354" r:id="rId3"/>
    <p:sldId id="370" r:id="rId4"/>
    <p:sldId id="369" r:id="rId5"/>
    <p:sldId id="372" r:id="rId6"/>
    <p:sldId id="373" r:id="rId7"/>
    <p:sldId id="374" r:id="rId8"/>
  </p:sldIdLst>
  <p:sldSz cx="9144000" cy="6858000" type="screen4x3"/>
  <p:notesSz cx="7010400" cy="9296400"/>
  <p:embeddedFontLst>
    <p:embeddedFont>
      <p:font typeface="Bookman Old Style" panose="02050604050505020204" pitchFamily="18" charset="0"/>
      <p:regular r:id="rId10"/>
      <p:bold r:id="rId11"/>
      <p:italic r:id="rId12"/>
      <p:boldItalic r:id="rId13"/>
    </p:embeddedFont>
    <p:embeddedFont>
      <p:font typeface="Cooper Black" panose="0208090404030B020404" pitchFamily="18" charset="0"/>
      <p:regular r:id="rId14"/>
    </p:embeddedFont>
    <p:embeddedFont>
      <p:font typeface="Source Sans Pro" panose="020B0503030403020204" pitchFamily="34" charset="0"/>
      <p:regular r:id="rId15"/>
      <p:bold r:id="rId16"/>
      <p:italic r:id="rId17"/>
      <p:boldItalic r:id="rId18"/>
    </p:embeddedFont>
    <p:embeddedFont>
      <p:font typeface="Tahoma" panose="020B0604030504040204" pitchFamily="34" charset="0"/>
      <p:regular r:id="rId19"/>
      <p:bold r:id="rId20"/>
    </p:embeddedFont>
    <p:embeddedFont>
      <p:font typeface="Trebuchet MS" panose="020B0603020202020204" pitchFamily="34" charset="0"/>
      <p:regular r:id="rId21"/>
      <p:bold r:id="rId22"/>
      <p:italic r:id="rId23"/>
      <p:boldItalic r:id="rId24"/>
    </p:embeddedFont>
  </p:embeddedFontLst>
  <p:defaultTextStyle>
    <a:defPPr>
      <a:defRPr lang="en-US"/>
    </a:defPPr>
    <a:lvl1pPr algn="ctr" rtl="0" fontAlgn="base">
      <a:spcBef>
        <a:spcPct val="0"/>
      </a:spcBef>
      <a:spcAft>
        <a:spcPct val="0"/>
      </a:spcAft>
      <a:defRPr sz="3600" kern="1200">
        <a:solidFill>
          <a:schemeClr val="tx2"/>
        </a:solidFill>
        <a:latin typeface="Cooper Black" pitchFamily="2" charset="0"/>
        <a:ea typeface="+mn-ea"/>
        <a:cs typeface="+mn-cs"/>
      </a:defRPr>
    </a:lvl1pPr>
    <a:lvl2pPr marL="457200" algn="ctr" rtl="0" fontAlgn="base">
      <a:spcBef>
        <a:spcPct val="0"/>
      </a:spcBef>
      <a:spcAft>
        <a:spcPct val="0"/>
      </a:spcAft>
      <a:defRPr sz="3600" kern="1200">
        <a:solidFill>
          <a:schemeClr val="tx2"/>
        </a:solidFill>
        <a:latin typeface="Cooper Black" pitchFamily="2" charset="0"/>
        <a:ea typeface="+mn-ea"/>
        <a:cs typeface="+mn-cs"/>
      </a:defRPr>
    </a:lvl2pPr>
    <a:lvl3pPr marL="914400" algn="ctr" rtl="0" fontAlgn="base">
      <a:spcBef>
        <a:spcPct val="0"/>
      </a:spcBef>
      <a:spcAft>
        <a:spcPct val="0"/>
      </a:spcAft>
      <a:defRPr sz="3600" kern="1200">
        <a:solidFill>
          <a:schemeClr val="tx2"/>
        </a:solidFill>
        <a:latin typeface="Cooper Black" pitchFamily="2" charset="0"/>
        <a:ea typeface="+mn-ea"/>
        <a:cs typeface="+mn-cs"/>
      </a:defRPr>
    </a:lvl3pPr>
    <a:lvl4pPr marL="1371600" algn="ctr" rtl="0" fontAlgn="base">
      <a:spcBef>
        <a:spcPct val="0"/>
      </a:spcBef>
      <a:spcAft>
        <a:spcPct val="0"/>
      </a:spcAft>
      <a:defRPr sz="3600" kern="1200">
        <a:solidFill>
          <a:schemeClr val="tx2"/>
        </a:solidFill>
        <a:latin typeface="Cooper Black" pitchFamily="2" charset="0"/>
        <a:ea typeface="+mn-ea"/>
        <a:cs typeface="+mn-cs"/>
      </a:defRPr>
    </a:lvl4pPr>
    <a:lvl5pPr marL="1828800" algn="ctr" rtl="0" fontAlgn="base">
      <a:spcBef>
        <a:spcPct val="0"/>
      </a:spcBef>
      <a:spcAft>
        <a:spcPct val="0"/>
      </a:spcAft>
      <a:defRPr sz="3600" kern="1200">
        <a:solidFill>
          <a:schemeClr val="tx2"/>
        </a:solidFill>
        <a:latin typeface="Cooper Black" pitchFamily="2" charset="0"/>
        <a:ea typeface="+mn-ea"/>
        <a:cs typeface="+mn-cs"/>
      </a:defRPr>
    </a:lvl5pPr>
    <a:lvl6pPr marL="2286000" algn="l" defTabSz="914400" rtl="0" eaLnBrk="1" latinLnBrk="0" hangingPunct="1">
      <a:defRPr sz="3600" kern="1200">
        <a:solidFill>
          <a:schemeClr val="tx2"/>
        </a:solidFill>
        <a:latin typeface="Cooper Black" pitchFamily="2" charset="0"/>
        <a:ea typeface="+mn-ea"/>
        <a:cs typeface="+mn-cs"/>
      </a:defRPr>
    </a:lvl6pPr>
    <a:lvl7pPr marL="2743200" algn="l" defTabSz="914400" rtl="0" eaLnBrk="1" latinLnBrk="0" hangingPunct="1">
      <a:defRPr sz="3600" kern="1200">
        <a:solidFill>
          <a:schemeClr val="tx2"/>
        </a:solidFill>
        <a:latin typeface="Cooper Black" pitchFamily="2" charset="0"/>
        <a:ea typeface="+mn-ea"/>
        <a:cs typeface="+mn-cs"/>
      </a:defRPr>
    </a:lvl7pPr>
    <a:lvl8pPr marL="3200400" algn="l" defTabSz="914400" rtl="0" eaLnBrk="1" latinLnBrk="0" hangingPunct="1">
      <a:defRPr sz="3600" kern="1200">
        <a:solidFill>
          <a:schemeClr val="tx2"/>
        </a:solidFill>
        <a:latin typeface="Cooper Black" pitchFamily="2" charset="0"/>
        <a:ea typeface="+mn-ea"/>
        <a:cs typeface="+mn-cs"/>
      </a:defRPr>
    </a:lvl8pPr>
    <a:lvl9pPr marL="3657600" algn="l" defTabSz="914400" rtl="0" eaLnBrk="1" latinLnBrk="0" hangingPunct="1">
      <a:defRPr sz="3600" kern="1200">
        <a:solidFill>
          <a:schemeClr val="tx2"/>
        </a:solidFill>
        <a:latin typeface="Cooper Black"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99"/>
    <a:srgbClr val="3333FF"/>
    <a:srgbClr val="006600"/>
    <a:srgbClr val="0000CC"/>
    <a:srgbClr val="255997"/>
    <a:srgbClr val="3072C2"/>
    <a:srgbClr val="85A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5EA6EA-9C86-4739-A3D5-3DF57176C1F8}" v="71" dt="2025-02-11T23:46:25.8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042" autoAdjust="0"/>
    <p:restoredTop sz="92308" autoAdjust="0"/>
  </p:normalViewPr>
  <p:slideViewPr>
    <p:cSldViewPr showGuides="1">
      <p:cViewPr varScale="1">
        <p:scale>
          <a:sx n="161" d="100"/>
          <a:sy n="161" d="100"/>
        </p:scale>
        <p:origin x="150" y="22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Hagerman" userId="4644590a0568e52e" providerId="LiveId" clId="{A65EA6EA-9C86-4739-A3D5-3DF57176C1F8}"/>
    <pc:docChg chg="undo custSel addSld delSld modSld sldOrd">
      <pc:chgData name="Doug Hagerman" userId="4644590a0568e52e" providerId="LiveId" clId="{A65EA6EA-9C86-4739-A3D5-3DF57176C1F8}" dt="2025-02-11T23:58:31.657" v="1027" actId="47"/>
      <pc:docMkLst>
        <pc:docMk/>
      </pc:docMkLst>
      <pc:sldChg chg="del">
        <pc:chgData name="Doug Hagerman" userId="4644590a0568e52e" providerId="LiveId" clId="{A65EA6EA-9C86-4739-A3D5-3DF57176C1F8}" dt="2025-02-11T22:17:58.986" v="1" actId="47"/>
        <pc:sldMkLst>
          <pc:docMk/>
          <pc:sldMk cId="0" sldId="256"/>
        </pc:sldMkLst>
      </pc:sldChg>
      <pc:sldChg chg="del">
        <pc:chgData name="Doug Hagerman" userId="4644590a0568e52e" providerId="LiveId" clId="{A65EA6EA-9C86-4739-A3D5-3DF57176C1F8}" dt="2025-02-11T22:17:55.806" v="0" actId="47"/>
        <pc:sldMkLst>
          <pc:docMk/>
          <pc:sldMk cId="1510978630" sldId="258"/>
        </pc:sldMkLst>
      </pc:sldChg>
      <pc:sldChg chg="addSp delSp modSp add del mod">
        <pc:chgData name="Doug Hagerman" userId="4644590a0568e52e" providerId="LiveId" clId="{A65EA6EA-9C86-4739-A3D5-3DF57176C1F8}" dt="2025-02-11T23:10:45.591" v="424" actId="1076"/>
        <pc:sldMkLst>
          <pc:docMk/>
          <pc:sldMk cId="961898996" sldId="354"/>
        </pc:sldMkLst>
        <pc:spChg chg="del">
          <ac:chgData name="Doug Hagerman" userId="4644590a0568e52e" providerId="LiveId" clId="{A65EA6EA-9C86-4739-A3D5-3DF57176C1F8}" dt="2025-02-11T22:32:50.376" v="33" actId="478"/>
          <ac:spMkLst>
            <pc:docMk/>
            <pc:sldMk cId="961898996" sldId="354"/>
            <ac:spMk id="2" creationId="{6CC4BB25-FA91-4B10-D52C-169325C59D54}"/>
          </ac:spMkLst>
        </pc:spChg>
        <pc:spChg chg="add del mod">
          <ac:chgData name="Doug Hagerman" userId="4644590a0568e52e" providerId="LiveId" clId="{A65EA6EA-9C86-4739-A3D5-3DF57176C1F8}" dt="2025-02-11T22:43:53.872" v="185" actId="21"/>
          <ac:spMkLst>
            <pc:docMk/>
            <pc:sldMk cId="961898996" sldId="354"/>
            <ac:spMk id="3" creationId="{E8D72CC6-3CEA-426F-0136-246CA7991E09}"/>
          </ac:spMkLst>
        </pc:spChg>
        <pc:spChg chg="del">
          <ac:chgData name="Doug Hagerman" userId="4644590a0568e52e" providerId="LiveId" clId="{A65EA6EA-9C86-4739-A3D5-3DF57176C1F8}" dt="2025-02-11T22:32:33.445" v="6" actId="478"/>
          <ac:spMkLst>
            <pc:docMk/>
            <pc:sldMk cId="961898996" sldId="354"/>
            <ac:spMk id="4" creationId="{4B4C058F-5813-EF34-CCC4-F3675FFF193C}"/>
          </ac:spMkLst>
        </pc:spChg>
        <pc:spChg chg="mod">
          <ac:chgData name="Doug Hagerman" userId="4644590a0568e52e" providerId="LiveId" clId="{A65EA6EA-9C86-4739-A3D5-3DF57176C1F8}" dt="2025-02-11T23:08:37.982" v="390" actId="20577"/>
          <ac:spMkLst>
            <pc:docMk/>
            <pc:sldMk cId="961898996" sldId="354"/>
            <ac:spMk id="5" creationId="{27FF0F4D-4E23-FE36-2714-226B0F14E2B3}"/>
          </ac:spMkLst>
        </pc:spChg>
        <pc:spChg chg="mod">
          <ac:chgData name="Doug Hagerman" userId="4644590a0568e52e" providerId="LiveId" clId="{A65EA6EA-9C86-4739-A3D5-3DF57176C1F8}" dt="2025-02-11T23:10:31.239" v="420" actId="1076"/>
          <ac:spMkLst>
            <pc:docMk/>
            <pc:sldMk cId="961898996" sldId="354"/>
            <ac:spMk id="7" creationId="{7FFF4DAF-9B89-2E17-9603-890D9DA461A0}"/>
          </ac:spMkLst>
        </pc:spChg>
        <pc:spChg chg="del">
          <ac:chgData name="Doug Hagerman" userId="4644590a0568e52e" providerId="LiveId" clId="{A65EA6EA-9C86-4739-A3D5-3DF57176C1F8}" dt="2025-02-11T22:32:54.562" v="36" actId="478"/>
          <ac:spMkLst>
            <pc:docMk/>
            <pc:sldMk cId="961898996" sldId="354"/>
            <ac:spMk id="8" creationId="{F700A6DC-892D-4599-BF68-DA421FA37E12}"/>
          </ac:spMkLst>
        </pc:spChg>
        <pc:spChg chg="add mod">
          <ac:chgData name="Doug Hagerman" userId="4644590a0568e52e" providerId="LiveId" clId="{A65EA6EA-9C86-4739-A3D5-3DF57176C1F8}" dt="2025-02-11T23:10:34.303" v="421" actId="1076"/>
          <ac:spMkLst>
            <pc:docMk/>
            <pc:sldMk cId="961898996" sldId="354"/>
            <ac:spMk id="10" creationId="{56ECC098-C736-C8F0-12A8-54C376691295}"/>
          </ac:spMkLst>
        </pc:spChg>
        <pc:spChg chg="add mod">
          <ac:chgData name="Doug Hagerman" userId="4644590a0568e52e" providerId="LiveId" clId="{A65EA6EA-9C86-4739-A3D5-3DF57176C1F8}" dt="2025-02-11T23:10:42.855" v="423" actId="1076"/>
          <ac:spMkLst>
            <pc:docMk/>
            <pc:sldMk cId="961898996" sldId="354"/>
            <ac:spMk id="12" creationId="{01989DB0-9235-67C1-1DF2-5E40BBD52F4A}"/>
          </ac:spMkLst>
        </pc:spChg>
        <pc:spChg chg="add mod">
          <ac:chgData name="Doug Hagerman" userId="4644590a0568e52e" providerId="LiveId" clId="{A65EA6EA-9C86-4739-A3D5-3DF57176C1F8}" dt="2025-02-11T23:10:45.591" v="424" actId="1076"/>
          <ac:spMkLst>
            <pc:docMk/>
            <pc:sldMk cId="961898996" sldId="354"/>
            <ac:spMk id="14" creationId="{2988F1CC-6C6F-1E14-BBE2-FD676E80375E}"/>
          </ac:spMkLst>
        </pc:spChg>
        <pc:spChg chg="add mod">
          <ac:chgData name="Doug Hagerman" userId="4644590a0568e52e" providerId="LiveId" clId="{A65EA6EA-9C86-4739-A3D5-3DF57176C1F8}" dt="2025-02-11T23:09:57.112" v="418" actId="113"/>
          <ac:spMkLst>
            <pc:docMk/>
            <pc:sldMk cId="961898996" sldId="354"/>
            <ac:spMk id="16" creationId="{FD995902-A088-A755-91E1-40B28B331342}"/>
          </ac:spMkLst>
        </pc:spChg>
        <pc:spChg chg="add del mod">
          <ac:chgData name="Doug Hagerman" userId="4644590a0568e52e" providerId="LiveId" clId="{A65EA6EA-9C86-4739-A3D5-3DF57176C1F8}" dt="2025-02-11T23:00:50.382" v="340" actId="21"/>
          <ac:spMkLst>
            <pc:docMk/>
            <pc:sldMk cId="961898996" sldId="354"/>
            <ac:spMk id="18" creationId="{4CA6A405-83B7-E458-C07E-C2CEF4EC8668}"/>
          </ac:spMkLst>
        </pc:spChg>
        <pc:spChg chg="add mod">
          <ac:chgData name="Doug Hagerman" userId="4644590a0568e52e" providerId="LiveId" clId="{A65EA6EA-9C86-4739-A3D5-3DF57176C1F8}" dt="2025-02-11T23:09:47.594" v="417" actId="113"/>
          <ac:spMkLst>
            <pc:docMk/>
            <pc:sldMk cId="961898996" sldId="354"/>
            <ac:spMk id="19" creationId="{C1B95146-87E0-79FF-148A-B4FD4661C198}"/>
          </ac:spMkLst>
        </pc:spChg>
        <pc:spChg chg="add mod">
          <ac:chgData name="Doug Hagerman" userId="4644590a0568e52e" providerId="LiveId" clId="{A65EA6EA-9C86-4739-A3D5-3DF57176C1F8}" dt="2025-02-11T23:10:05.641" v="419" actId="403"/>
          <ac:spMkLst>
            <pc:docMk/>
            <pc:sldMk cId="961898996" sldId="354"/>
            <ac:spMk id="20" creationId="{46252A1D-C503-7601-2F56-EED0B723679D}"/>
          </ac:spMkLst>
        </pc:spChg>
        <pc:picChg chg="del">
          <ac:chgData name="Doug Hagerman" userId="4644590a0568e52e" providerId="LiveId" clId="{A65EA6EA-9C86-4739-A3D5-3DF57176C1F8}" dt="2025-02-11T22:32:55.090" v="37" actId="478"/>
          <ac:picMkLst>
            <pc:docMk/>
            <pc:sldMk cId="961898996" sldId="354"/>
            <ac:picMk id="6" creationId="{EB744375-DA8A-1F5D-5C58-17D431E19F0A}"/>
          </ac:picMkLst>
        </pc:picChg>
        <pc:picChg chg="del mod">
          <ac:chgData name="Doug Hagerman" userId="4644590a0568e52e" providerId="LiveId" clId="{A65EA6EA-9C86-4739-A3D5-3DF57176C1F8}" dt="2025-02-11T22:32:52.762" v="35" actId="478"/>
          <ac:picMkLst>
            <pc:docMk/>
            <pc:sldMk cId="961898996" sldId="354"/>
            <ac:picMk id="1026" creationId="{7DA1D49F-D53A-9829-EA85-4C259F89B9B7}"/>
          </ac:picMkLst>
        </pc:picChg>
      </pc:sldChg>
      <pc:sldChg chg="del">
        <pc:chgData name="Doug Hagerman" userId="4644590a0568e52e" providerId="LiveId" clId="{A65EA6EA-9C86-4739-A3D5-3DF57176C1F8}" dt="2025-02-11T23:58:25.669" v="1023" actId="47"/>
        <pc:sldMkLst>
          <pc:docMk/>
          <pc:sldMk cId="2783855048" sldId="358"/>
        </pc:sldMkLst>
      </pc:sldChg>
      <pc:sldChg chg="del">
        <pc:chgData name="Doug Hagerman" userId="4644590a0568e52e" providerId="LiveId" clId="{A65EA6EA-9C86-4739-A3D5-3DF57176C1F8}" dt="2025-02-11T23:58:28.644" v="1026" actId="47"/>
        <pc:sldMkLst>
          <pc:docMk/>
          <pc:sldMk cId="1035315976" sldId="359"/>
        </pc:sldMkLst>
      </pc:sldChg>
      <pc:sldChg chg="del">
        <pc:chgData name="Doug Hagerman" userId="4644590a0568e52e" providerId="LiveId" clId="{A65EA6EA-9C86-4739-A3D5-3DF57176C1F8}" dt="2025-02-11T23:58:27.538" v="1025" actId="47"/>
        <pc:sldMkLst>
          <pc:docMk/>
          <pc:sldMk cId="3107103733" sldId="360"/>
        </pc:sldMkLst>
      </pc:sldChg>
      <pc:sldChg chg="del">
        <pc:chgData name="Doug Hagerman" userId="4644590a0568e52e" providerId="LiveId" clId="{A65EA6EA-9C86-4739-A3D5-3DF57176C1F8}" dt="2025-02-11T23:58:24.700" v="1022" actId="47"/>
        <pc:sldMkLst>
          <pc:docMk/>
          <pc:sldMk cId="1580646281" sldId="362"/>
        </pc:sldMkLst>
      </pc:sldChg>
      <pc:sldChg chg="del">
        <pc:chgData name="Doug Hagerman" userId="4644590a0568e52e" providerId="LiveId" clId="{A65EA6EA-9C86-4739-A3D5-3DF57176C1F8}" dt="2025-02-11T23:58:26.594" v="1024" actId="47"/>
        <pc:sldMkLst>
          <pc:docMk/>
          <pc:sldMk cId="2558375940" sldId="364"/>
        </pc:sldMkLst>
      </pc:sldChg>
      <pc:sldChg chg="del">
        <pc:chgData name="Doug Hagerman" userId="4644590a0568e52e" providerId="LiveId" clId="{A65EA6EA-9C86-4739-A3D5-3DF57176C1F8}" dt="2025-02-11T23:58:19.402" v="1021" actId="47"/>
        <pc:sldMkLst>
          <pc:docMk/>
          <pc:sldMk cId="4139798860" sldId="368"/>
        </pc:sldMkLst>
      </pc:sldChg>
      <pc:sldChg chg="addSp delSp modSp add mod">
        <pc:chgData name="Doug Hagerman" userId="4644590a0568e52e" providerId="LiveId" clId="{A65EA6EA-9C86-4739-A3D5-3DF57176C1F8}" dt="2025-02-11T23:23:43.840" v="533" actId="20577"/>
        <pc:sldMkLst>
          <pc:docMk/>
          <pc:sldMk cId="3884277019" sldId="369"/>
        </pc:sldMkLst>
        <pc:spChg chg="del">
          <ac:chgData name="Doug Hagerman" userId="4644590a0568e52e" providerId="LiveId" clId="{A65EA6EA-9C86-4739-A3D5-3DF57176C1F8}" dt="2025-02-11T23:19:15.971" v="473" actId="478"/>
          <ac:spMkLst>
            <pc:docMk/>
            <pc:sldMk cId="3884277019" sldId="369"/>
            <ac:spMk id="2" creationId="{B822446E-FB67-A7A2-72FC-37FCC6B0B422}"/>
          </ac:spMkLst>
        </pc:spChg>
        <pc:spChg chg="del">
          <ac:chgData name="Doug Hagerman" userId="4644590a0568e52e" providerId="LiveId" clId="{A65EA6EA-9C86-4739-A3D5-3DF57176C1F8}" dt="2025-02-11T23:19:12.642" v="471" actId="478"/>
          <ac:spMkLst>
            <pc:docMk/>
            <pc:sldMk cId="3884277019" sldId="369"/>
            <ac:spMk id="4" creationId="{A1F61B72-E0F6-288B-2090-4485F3373034}"/>
          </ac:spMkLst>
        </pc:spChg>
        <pc:spChg chg="mod">
          <ac:chgData name="Doug Hagerman" userId="4644590a0568e52e" providerId="LiveId" clId="{A65EA6EA-9C86-4739-A3D5-3DF57176C1F8}" dt="2025-02-11T23:19:54.716" v="501" actId="313"/>
          <ac:spMkLst>
            <pc:docMk/>
            <pc:sldMk cId="3884277019" sldId="369"/>
            <ac:spMk id="5" creationId="{C5449814-0C2E-01A2-FF4E-39B254DA5DD3}"/>
          </ac:spMkLst>
        </pc:spChg>
        <pc:spChg chg="del">
          <ac:chgData name="Doug Hagerman" userId="4644590a0568e52e" providerId="LiveId" clId="{A65EA6EA-9C86-4739-A3D5-3DF57176C1F8}" dt="2025-02-11T23:19:13.835" v="472" actId="478"/>
          <ac:spMkLst>
            <pc:docMk/>
            <pc:sldMk cId="3884277019" sldId="369"/>
            <ac:spMk id="7" creationId="{D8809500-A047-3F9F-5AD0-D9F40F137E34}"/>
          </ac:spMkLst>
        </pc:spChg>
        <pc:spChg chg="del">
          <ac:chgData name="Doug Hagerman" userId="4644590a0568e52e" providerId="LiveId" clId="{A65EA6EA-9C86-4739-A3D5-3DF57176C1F8}" dt="2025-02-11T23:19:17.659" v="476" actId="478"/>
          <ac:spMkLst>
            <pc:docMk/>
            <pc:sldMk cId="3884277019" sldId="369"/>
            <ac:spMk id="8" creationId="{9654A9EB-5610-3CE8-E7BA-80DDDC013116}"/>
          </ac:spMkLst>
        </pc:spChg>
        <pc:spChg chg="add mod">
          <ac:chgData name="Doug Hagerman" userId="4644590a0568e52e" providerId="LiveId" clId="{A65EA6EA-9C86-4739-A3D5-3DF57176C1F8}" dt="2025-02-11T23:23:43.840" v="533" actId="20577"/>
          <ac:spMkLst>
            <pc:docMk/>
            <pc:sldMk cId="3884277019" sldId="369"/>
            <ac:spMk id="9" creationId="{0484B8BA-D64B-9A12-C206-9FF893455DF4}"/>
          </ac:spMkLst>
        </pc:spChg>
        <pc:picChg chg="del">
          <ac:chgData name="Doug Hagerman" userId="4644590a0568e52e" providerId="LiveId" clId="{A65EA6EA-9C86-4739-A3D5-3DF57176C1F8}" dt="2025-02-11T23:19:18.274" v="477" actId="478"/>
          <ac:picMkLst>
            <pc:docMk/>
            <pc:sldMk cId="3884277019" sldId="369"/>
            <ac:picMk id="6" creationId="{8668EB5B-D011-588F-E47E-F461EFA0C734}"/>
          </ac:picMkLst>
        </pc:picChg>
        <pc:picChg chg="add mod">
          <ac:chgData name="Doug Hagerman" userId="4644590a0568e52e" providerId="LiveId" clId="{A65EA6EA-9C86-4739-A3D5-3DF57176C1F8}" dt="2025-02-11T23:21:51.941" v="520" actId="1076"/>
          <ac:picMkLst>
            <pc:docMk/>
            <pc:sldMk cId="3884277019" sldId="369"/>
            <ac:picMk id="10" creationId="{9F7D2FCC-D5AE-1B0A-A4BC-539848F61907}"/>
          </ac:picMkLst>
        </pc:picChg>
        <pc:picChg chg="add mod">
          <ac:chgData name="Doug Hagerman" userId="4644590a0568e52e" providerId="LiveId" clId="{A65EA6EA-9C86-4739-A3D5-3DF57176C1F8}" dt="2025-02-11T23:21:46.613" v="518" actId="1076"/>
          <ac:picMkLst>
            <pc:docMk/>
            <pc:sldMk cId="3884277019" sldId="369"/>
            <ac:picMk id="11" creationId="{4C5511F9-5226-BEE3-6B77-E3DAEDF3F98F}"/>
          </ac:picMkLst>
        </pc:picChg>
        <pc:picChg chg="del mod">
          <ac:chgData name="Doug Hagerman" userId="4644590a0568e52e" providerId="LiveId" clId="{A65EA6EA-9C86-4739-A3D5-3DF57176C1F8}" dt="2025-02-11T23:19:16.796" v="475" actId="478"/>
          <ac:picMkLst>
            <pc:docMk/>
            <pc:sldMk cId="3884277019" sldId="369"/>
            <ac:picMk id="1026" creationId="{94C669A7-4E91-1E5E-9371-C17DBC65EB31}"/>
          </ac:picMkLst>
        </pc:picChg>
        <pc:picChg chg="add mod">
          <ac:chgData name="Doug Hagerman" userId="4644590a0568e52e" providerId="LiveId" clId="{A65EA6EA-9C86-4739-A3D5-3DF57176C1F8}" dt="2025-02-11T23:21:53.932" v="521" actId="1076"/>
          <ac:picMkLst>
            <pc:docMk/>
            <pc:sldMk cId="3884277019" sldId="369"/>
            <ac:picMk id="4098" creationId="{3A7500DD-BB8A-4E62-B199-5BF5E0CB56F0}"/>
          </ac:picMkLst>
        </pc:picChg>
      </pc:sldChg>
      <pc:sldChg chg="addSp delSp modSp add mod ord">
        <pc:chgData name="Doug Hagerman" userId="4644590a0568e52e" providerId="LiveId" clId="{A65EA6EA-9C86-4739-A3D5-3DF57176C1F8}" dt="2025-02-11T23:12:58.099" v="430" actId="1076"/>
        <pc:sldMkLst>
          <pc:docMk/>
          <pc:sldMk cId="2554001688" sldId="370"/>
        </pc:sldMkLst>
        <pc:spChg chg="del">
          <ac:chgData name="Doug Hagerman" userId="4644590a0568e52e" providerId="LiveId" clId="{A65EA6EA-9C86-4739-A3D5-3DF57176C1F8}" dt="2025-02-11T22:44:08.421" v="190" actId="478"/>
          <ac:spMkLst>
            <pc:docMk/>
            <pc:sldMk cId="2554001688" sldId="370"/>
            <ac:spMk id="2" creationId="{B3D7F2DC-536C-A61B-41FB-D3314C62FE7D}"/>
          </ac:spMkLst>
        </pc:spChg>
        <pc:spChg chg="add mod">
          <ac:chgData name="Doug Hagerman" userId="4644590a0568e52e" providerId="LiveId" clId="{A65EA6EA-9C86-4739-A3D5-3DF57176C1F8}" dt="2025-02-11T23:08:56.605" v="411" actId="1076"/>
          <ac:spMkLst>
            <pc:docMk/>
            <pc:sldMk cId="2554001688" sldId="370"/>
            <ac:spMk id="3" creationId="{E8D72CC6-3CEA-426F-0136-246CA7991E09}"/>
          </ac:spMkLst>
        </pc:spChg>
        <pc:spChg chg="del">
          <ac:chgData name="Doug Hagerman" userId="4644590a0568e52e" providerId="LiveId" clId="{A65EA6EA-9C86-4739-A3D5-3DF57176C1F8}" dt="2025-02-11T22:43:58.348" v="186" actId="478"/>
          <ac:spMkLst>
            <pc:docMk/>
            <pc:sldMk cId="2554001688" sldId="370"/>
            <ac:spMk id="4" creationId="{D8FE2543-74DB-76B5-2560-1AA29B2D6527}"/>
          </ac:spMkLst>
        </pc:spChg>
        <pc:spChg chg="mod">
          <ac:chgData name="Doug Hagerman" userId="4644590a0568e52e" providerId="LiveId" clId="{A65EA6EA-9C86-4739-A3D5-3DF57176C1F8}" dt="2025-02-11T23:08:46.974" v="410" actId="20577"/>
          <ac:spMkLst>
            <pc:docMk/>
            <pc:sldMk cId="2554001688" sldId="370"/>
            <ac:spMk id="5" creationId="{3F0CAF6F-F4D0-116A-FE08-51770ED3BA0F}"/>
          </ac:spMkLst>
        </pc:spChg>
        <pc:spChg chg="del">
          <ac:chgData name="Doug Hagerman" userId="4644590a0568e52e" providerId="LiveId" clId="{A65EA6EA-9C86-4739-A3D5-3DF57176C1F8}" dt="2025-02-11T22:44:00.651" v="187" actId="478"/>
          <ac:spMkLst>
            <pc:docMk/>
            <pc:sldMk cId="2554001688" sldId="370"/>
            <ac:spMk id="7" creationId="{EC10743A-EA2D-252A-E50F-4305F3F4EC3A}"/>
          </ac:spMkLst>
        </pc:spChg>
        <pc:spChg chg="del">
          <ac:chgData name="Doug Hagerman" userId="4644590a0568e52e" providerId="LiveId" clId="{A65EA6EA-9C86-4739-A3D5-3DF57176C1F8}" dt="2025-02-11T22:44:11.373" v="192" actId="478"/>
          <ac:spMkLst>
            <pc:docMk/>
            <pc:sldMk cId="2554001688" sldId="370"/>
            <ac:spMk id="8" creationId="{08A14426-3CE2-B9F4-1268-0511E1C82201}"/>
          </ac:spMkLst>
        </pc:spChg>
        <pc:spChg chg="add mod">
          <ac:chgData name="Doug Hagerman" userId="4644590a0568e52e" providerId="LiveId" clId="{A65EA6EA-9C86-4739-A3D5-3DF57176C1F8}" dt="2025-02-11T23:12:00.730" v="425" actId="1076"/>
          <ac:spMkLst>
            <pc:docMk/>
            <pc:sldMk cId="2554001688" sldId="370"/>
            <ac:spMk id="10" creationId="{25E24B80-B81D-0D40-5608-6F2E76DC0C4D}"/>
          </ac:spMkLst>
        </pc:spChg>
        <pc:spChg chg="add mod">
          <ac:chgData name="Doug Hagerman" userId="4644590a0568e52e" providerId="LiveId" clId="{A65EA6EA-9C86-4739-A3D5-3DF57176C1F8}" dt="2025-02-11T23:12:58.099" v="430" actId="1076"/>
          <ac:spMkLst>
            <pc:docMk/>
            <pc:sldMk cId="2554001688" sldId="370"/>
            <ac:spMk id="12" creationId="{45D5ABD4-481E-448B-4D26-907CDAC96073}"/>
          </ac:spMkLst>
        </pc:spChg>
        <pc:spChg chg="add mod">
          <ac:chgData name="Doug Hagerman" userId="4644590a0568e52e" providerId="LiveId" clId="{A65EA6EA-9C86-4739-A3D5-3DF57176C1F8}" dt="2025-02-11T23:12:35.370" v="427" actId="1076"/>
          <ac:spMkLst>
            <pc:docMk/>
            <pc:sldMk cId="2554001688" sldId="370"/>
            <ac:spMk id="14" creationId="{BD2FFFA8-E12F-2E43-3DA4-26D3042ED158}"/>
          </ac:spMkLst>
        </pc:spChg>
        <pc:spChg chg="add mod">
          <ac:chgData name="Doug Hagerman" userId="4644590a0568e52e" providerId="LiveId" clId="{A65EA6EA-9C86-4739-A3D5-3DF57176C1F8}" dt="2025-02-11T23:12:39.283" v="428" actId="1076"/>
          <ac:spMkLst>
            <pc:docMk/>
            <pc:sldMk cId="2554001688" sldId="370"/>
            <ac:spMk id="16" creationId="{D25BB755-7086-B473-A388-207D0ACD1BC0}"/>
          </ac:spMkLst>
        </pc:spChg>
        <pc:spChg chg="add mod">
          <ac:chgData name="Doug Hagerman" userId="4644590a0568e52e" providerId="LiveId" clId="{A65EA6EA-9C86-4739-A3D5-3DF57176C1F8}" dt="2025-02-11T23:09:03.237" v="413" actId="1076"/>
          <ac:spMkLst>
            <pc:docMk/>
            <pc:sldMk cId="2554001688" sldId="370"/>
            <ac:spMk id="18" creationId="{4CA6A405-83B7-E458-C07E-C2CEF4EC8668}"/>
          </ac:spMkLst>
        </pc:spChg>
        <pc:picChg chg="del">
          <ac:chgData name="Doug Hagerman" userId="4644590a0568e52e" providerId="LiveId" clId="{A65EA6EA-9C86-4739-A3D5-3DF57176C1F8}" dt="2025-02-11T22:44:11.828" v="193" actId="478"/>
          <ac:picMkLst>
            <pc:docMk/>
            <pc:sldMk cId="2554001688" sldId="370"/>
            <ac:picMk id="6" creationId="{E65AA596-88B9-DE54-D0CB-21A984DA46EC}"/>
          </ac:picMkLst>
        </pc:picChg>
        <pc:picChg chg="del">
          <ac:chgData name="Doug Hagerman" userId="4644590a0568e52e" providerId="LiveId" clId="{A65EA6EA-9C86-4739-A3D5-3DF57176C1F8}" dt="2025-02-11T22:44:09.325" v="191" actId="478"/>
          <ac:picMkLst>
            <pc:docMk/>
            <pc:sldMk cId="2554001688" sldId="370"/>
            <ac:picMk id="1026" creationId="{4AA96059-0045-3212-A324-EB7A6C06D393}"/>
          </ac:picMkLst>
        </pc:picChg>
      </pc:sldChg>
      <pc:sldChg chg="addSp delSp modSp new mod ord">
        <pc:chgData name="Doug Hagerman" userId="4644590a0568e52e" providerId="LiveId" clId="{A65EA6EA-9C86-4739-A3D5-3DF57176C1F8}" dt="2025-02-11T23:16:04.998" v="469" actId="14100"/>
        <pc:sldMkLst>
          <pc:docMk/>
          <pc:sldMk cId="101912461" sldId="371"/>
        </pc:sldMkLst>
        <pc:spChg chg="del">
          <ac:chgData name="Doug Hagerman" userId="4644590a0568e52e" providerId="LiveId" clId="{A65EA6EA-9C86-4739-A3D5-3DF57176C1F8}" dt="2025-02-11T23:14:51.893" v="433" actId="478"/>
          <ac:spMkLst>
            <pc:docMk/>
            <pc:sldMk cId="101912461" sldId="371"/>
            <ac:spMk id="2" creationId="{22D68C2E-B7BD-C25F-E525-9C9BA68BB89A}"/>
          </ac:spMkLst>
        </pc:spChg>
        <pc:spChg chg="del">
          <ac:chgData name="Doug Hagerman" userId="4644590a0568e52e" providerId="LiveId" clId="{A65EA6EA-9C86-4739-A3D5-3DF57176C1F8}" dt="2025-02-11T23:14:48.198" v="432" actId="478"/>
          <ac:spMkLst>
            <pc:docMk/>
            <pc:sldMk cId="101912461" sldId="371"/>
            <ac:spMk id="3" creationId="{90C307F5-888C-64E2-5921-5EF09B09B222}"/>
          </ac:spMkLst>
        </pc:spChg>
        <pc:spChg chg="add mod">
          <ac:chgData name="Doug Hagerman" userId="4644590a0568e52e" providerId="LiveId" clId="{A65EA6EA-9C86-4739-A3D5-3DF57176C1F8}" dt="2025-02-11T23:15:58.910" v="467" actId="20577"/>
          <ac:spMkLst>
            <pc:docMk/>
            <pc:sldMk cId="101912461" sldId="371"/>
            <ac:spMk id="5" creationId="{DF26D347-7F2B-4B33-D6AA-38D195BFEA47}"/>
          </ac:spMkLst>
        </pc:spChg>
        <pc:picChg chg="add mod">
          <ac:chgData name="Doug Hagerman" userId="4644590a0568e52e" providerId="LiveId" clId="{A65EA6EA-9C86-4739-A3D5-3DF57176C1F8}" dt="2025-02-11T23:16:04.998" v="469" actId="14100"/>
          <ac:picMkLst>
            <pc:docMk/>
            <pc:sldMk cId="101912461" sldId="371"/>
            <ac:picMk id="3074" creationId="{08A24C5E-48E6-0E98-B6F9-5CE81FE13CE1}"/>
          </ac:picMkLst>
        </pc:picChg>
      </pc:sldChg>
      <pc:sldChg chg="addSp delSp modSp add mod">
        <pc:chgData name="Doug Hagerman" userId="4644590a0568e52e" providerId="LiveId" clId="{A65EA6EA-9C86-4739-A3D5-3DF57176C1F8}" dt="2025-02-11T23:27:33.187" v="592" actId="207"/>
        <pc:sldMkLst>
          <pc:docMk/>
          <pc:sldMk cId="34202625" sldId="372"/>
        </pc:sldMkLst>
        <pc:spChg chg="del mod">
          <ac:chgData name="Doug Hagerman" userId="4644590a0568e52e" providerId="LiveId" clId="{A65EA6EA-9C86-4739-A3D5-3DF57176C1F8}" dt="2025-02-11T23:25:09.809" v="537" actId="478"/>
          <ac:spMkLst>
            <pc:docMk/>
            <pc:sldMk cId="34202625" sldId="372"/>
            <ac:spMk id="2" creationId="{D25CE53B-B1FA-7372-5C48-C17662CFE47A}"/>
          </ac:spMkLst>
        </pc:spChg>
        <pc:spChg chg="del">
          <ac:chgData name="Doug Hagerman" userId="4644590a0568e52e" providerId="LiveId" clId="{A65EA6EA-9C86-4739-A3D5-3DF57176C1F8}" dt="2025-02-11T23:25:15.128" v="541" actId="478"/>
          <ac:spMkLst>
            <pc:docMk/>
            <pc:sldMk cId="34202625" sldId="372"/>
            <ac:spMk id="4" creationId="{26C14034-FBD8-350F-4032-0F17CD7AAF33}"/>
          </ac:spMkLst>
        </pc:spChg>
        <pc:spChg chg="mod">
          <ac:chgData name="Doug Hagerman" userId="4644590a0568e52e" providerId="LiveId" clId="{A65EA6EA-9C86-4739-A3D5-3DF57176C1F8}" dt="2025-02-11T23:25:32.411" v="569"/>
          <ac:spMkLst>
            <pc:docMk/>
            <pc:sldMk cId="34202625" sldId="372"/>
            <ac:spMk id="5" creationId="{8AEC3A40-B6F5-5143-D20A-1B552B21CB98}"/>
          </ac:spMkLst>
        </pc:spChg>
        <pc:spChg chg="del">
          <ac:chgData name="Doug Hagerman" userId="4644590a0568e52e" providerId="LiveId" clId="{A65EA6EA-9C86-4739-A3D5-3DF57176C1F8}" dt="2025-02-11T23:25:06.817" v="535" actId="478"/>
          <ac:spMkLst>
            <pc:docMk/>
            <pc:sldMk cId="34202625" sldId="372"/>
            <ac:spMk id="7" creationId="{AE22B2E8-C0A9-2C87-A69A-C1FCF7DF19A5}"/>
          </ac:spMkLst>
        </pc:spChg>
        <pc:spChg chg="del">
          <ac:chgData name="Doug Hagerman" userId="4644590a0568e52e" providerId="LiveId" clId="{A65EA6EA-9C86-4739-A3D5-3DF57176C1F8}" dt="2025-02-11T23:25:12.121" v="539" actId="478"/>
          <ac:spMkLst>
            <pc:docMk/>
            <pc:sldMk cId="34202625" sldId="372"/>
            <ac:spMk id="8" creationId="{62E72916-E7C1-15F6-8E1C-36AFF669EC28}"/>
          </ac:spMkLst>
        </pc:spChg>
        <pc:spChg chg="add mod">
          <ac:chgData name="Doug Hagerman" userId="4644590a0568e52e" providerId="LiveId" clId="{A65EA6EA-9C86-4739-A3D5-3DF57176C1F8}" dt="2025-02-11T23:27:33.187" v="592" actId="207"/>
          <ac:spMkLst>
            <pc:docMk/>
            <pc:sldMk cId="34202625" sldId="372"/>
            <ac:spMk id="9" creationId="{0AF4BF07-1DBF-60FE-1FA9-076C0770B296}"/>
          </ac:spMkLst>
        </pc:spChg>
        <pc:picChg chg="del">
          <ac:chgData name="Doug Hagerman" userId="4644590a0568e52e" providerId="LiveId" clId="{A65EA6EA-9C86-4739-A3D5-3DF57176C1F8}" dt="2025-02-11T23:25:12.808" v="540" actId="478"/>
          <ac:picMkLst>
            <pc:docMk/>
            <pc:sldMk cId="34202625" sldId="372"/>
            <ac:picMk id="6" creationId="{0A66BB7A-681A-0583-2988-CB002E8D7D60}"/>
          </ac:picMkLst>
        </pc:picChg>
        <pc:picChg chg="del">
          <ac:chgData name="Doug Hagerman" userId="4644590a0568e52e" providerId="LiveId" clId="{A65EA6EA-9C86-4739-A3D5-3DF57176C1F8}" dt="2025-02-11T23:25:10.585" v="538" actId="478"/>
          <ac:picMkLst>
            <pc:docMk/>
            <pc:sldMk cId="34202625" sldId="372"/>
            <ac:picMk id="1026" creationId="{04DDBBC0-1F28-F9DD-11B6-AAF8A485AB12}"/>
          </ac:picMkLst>
        </pc:picChg>
      </pc:sldChg>
      <pc:sldChg chg="del">
        <pc:chgData name="Doug Hagerman" userId="4644590a0568e52e" providerId="LiveId" clId="{A65EA6EA-9C86-4739-A3D5-3DF57176C1F8}" dt="2025-02-11T22:18:00.784" v="2" actId="47"/>
        <pc:sldMkLst>
          <pc:docMk/>
          <pc:sldMk cId="1826987192" sldId="373"/>
        </pc:sldMkLst>
      </pc:sldChg>
      <pc:sldChg chg="addSp delSp modSp add mod">
        <pc:chgData name="Doug Hagerman" userId="4644590a0568e52e" providerId="LiveId" clId="{A65EA6EA-9C86-4739-A3D5-3DF57176C1F8}" dt="2025-02-11T23:40:45.782" v="875" actId="113"/>
        <pc:sldMkLst>
          <pc:docMk/>
          <pc:sldMk cId="2357117967" sldId="373"/>
        </pc:sldMkLst>
        <pc:spChg chg="del mod">
          <ac:chgData name="Doug Hagerman" userId="4644590a0568e52e" providerId="LiveId" clId="{A65EA6EA-9C86-4739-A3D5-3DF57176C1F8}" dt="2025-02-11T23:28:58.628" v="668" actId="478"/>
          <ac:spMkLst>
            <pc:docMk/>
            <pc:sldMk cId="2357117967" sldId="373"/>
            <ac:spMk id="2" creationId="{406FD0DC-065B-DCDE-9378-081F2330C596}"/>
          </ac:spMkLst>
        </pc:spChg>
        <pc:spChg chg="del">
          <ac:chgData name="Doug Hagerman" userId="4644590a0568e52e" providerId="LiveId" clId="{A65EA6EA-9C86-4739-A3D5-3DF57176C1F8}" dt="2025-02-11T23:28:55.773" v="666" actId="478"/>
          <ac:spMkLst>
            <pc:docMk/>
            <pc:sldMk cId="2357117967" sldId="373"/>
            <ac:spMk id="4" creationId="{BC92EF9B-946E-3F56-F761-1A2C4BC77374}"/>
          </ac:spMkLst>
        </pc:spChg>
        <pc:spChg chg="mod">
          <ac:chgData name="Doug Hagerman" userId="4644590a0568e52e" providerId="LiveId" clId="{A65EA6EA-9C86-4739-A3D5-3DF57176C1F8}" dt="2025-02-11T23:28:50.574" v="664" actId="20577"/>
          <ac:spMkLst>
            <pc:docMk/>
            <pc:sldMk cId="2357117967" sldId="373"/>
            <ac:spMk id="5" creationId="{9A8279A3-E302-44A2-2966-14CB97790A97}"/>
          </ac:spMkLst>
        </pc:spChg>
        <pc:spChg chg="del">
          <ac:chgData name="Doug Hagerman" userId="4644590a0568e52e" providerId="LiveId" clId="{A65EA6EA-9C86-4739-A3D5-3DF57176C1F8}" dt="2025-02-11T23:28:54.308" v="665" actId="478"/>
          <ac:spMkLst>
            <pc:docMk/>
            <pc:sldMk cId="2357117967" sldId="373"/>
            <ac:spMk id="7" creationId="{1E948DCA-F2AF-A416-B2B2-36A48CF393DF}"/>
          </ac:spMkLst>
        </pc:spChg>
        <pc:spChg chg="del mod">
          <ac:chgData name="Doug Hagerman" userId="4644590a0568e52e" providerId="LiveId" clId="{A65EA6EA-9C86-4739-A3D5-3DF57176C1F8}" dt="2025-02-11T23:29:01.891" v="671" actId="478"/>
          <ac:spMkLst>
            <pc:docMk/>
            <pc:sldMk cId="2357117967" sldId="373"/>
            <ac:spMk id="8" creationId="{EA5A7441-3696-C61A-5FAE-99E180039FA6}"/>
          </ac:spMkLst>
        </pc:spChg>
        <pc:spChg chg="add mod">
          <ac:chgData name="Doug Hagerman" userId="4644590a0568e52e" providerId="LiveId" clId="{A65EA6EA-9C86-4739-A3D5-3DF57176C1F8}" dt="2025-02-11T23:31:33.877" v="712" actId="1076"/>
          <ac:spMkLst>
            <pc:docMk/>
            <pc:sldMk cId="2357117967" sldId="373"/>
            <ac:spMk id="9" creationId="{B60AD943-E57E-FA6F-BF6D-FEA84D9EDD1A}"/>
          </ac:spMkLst>
        </pc:spChg>
        <pc:spChg chg="add mod">
          <ac:chgData name="Doug Hagerman" userId="4644590a0568e52e" providerId="LiveId" clId="{A65EA6EA-9C86-4739-A3D5-3DF57176C1F8}" dt="2025-02-11T23:31:36.557" v="713" actId="1076"/>
          <ac:spMkLst>
            <pc:docMk/>
            <pc:sldMk cId="2357117967" sldId="373"/>
            <ac:spMk id="11" creationId="{692504CE-07CF-6052-6DFA-8F13885B8AEC}"/>
          </ac:spMkLst>
        </pc:spChg>
        <pc:spChg chg="add mod">
          <ac:chgData name="Doug Hagerman" userId="4644590a0568e52e" providerId="LiveId" clId="{A65EA6EA-9C86-4739-A3D5-3DF57176C1F8}" dt="2025-02-11T23:40:45.782" v="875" actId="113"/>
          <ac:spMkLst>
            <pc:docMk/>
            <pc:sldMk cId="2357117967" sldId="373"/>
            <ac:spMk id="13" creationId="{C879B6C0-2413-AB2F-CE6F-C5FD5502D263}"/>
          </ac:spMkLst>
        </pc:spChg>
        <pc:picChg chg="del">
          <ac:chgData name="Doug Hagerman" userId="4644590a0568e52e" providerId="LiveId" clId="{A65EA6EA-9C86-4739-A3D5-3DF57176C1F8}" dt="2025-02-11T23:29:02.555" v="672" actId="478"/>
          <ac:picMkLst>
            <pc:docMk/>
            <pc:sldMk cId="2357117967" sldId="373"/>
            <ac:picMk id="6" creationId="{CC28D25A-134A-7688-41B2-CF5E8D6406ED}"/>
          </ac:picMkLst>
        </pc:picChg>
        <pc:picChg chg="del">
          <ac:chgData name="Doug Hagerman" userId="4644590a0568e52e" providerId="LiveId" clId="{A65EA6EA-9C86-4739-A3D5-3DF57176C1F8}" dt="2025-02-11T23:28:59.116" v="669" actId="478"/>
          <ac:picMkLst>
            <pc:docMk/>
            <pc:sldMk cId="2357117967" sldId="373"/>
            <ac:picMk id="1026" creationId="{4CFC8AD2-F102-7509-36AF-D988DFE725B9}"/>
          </ac:picMkLst>
        </pc:picChg>
      </pc:sldChg>
      <pc:sldChg chg="addSp delSp modSp add mod">
        <pc:chgData name="Doug Hagerman" userId="4644590a0568e52e" providerId="LiveId" clId="{A65EA6EA-9C86-4739-A3D5-3DF57176C1F8}" dt="2025-02-11T23:52:08.291" v="1020" actId="1076"/>
        <pc:sldMkLst>
          <pc:docMk/>
          <pc:sldMk cId="1726659499" sldId="374"/>
        </pc:sldMkLst>
        <pc:spChg chg="del">
          <ac:chgData name="Doug Hagerman" userId="4644590a0568e52e" providerId="LiveId" clId="{A65EA6EA-9C86-4739-A3D5-3DF57176C1F8}" dt="2025-02-11T23:41:30.717" v="900" actId="478"/>
          <ac:spMkLst>
            <pc:docMk/>
            <pc:sldMk cId="1726659499" sldId="374"/>
            <ac:spMk id="2" creationId="{45546D5A-8BB0-256A-0ACF-7006CD45FAAE}"/>
          </ac:spMkLst>
        </pc:spChg>
        <pc:spChg chg="add mod">
          <ac:chgData name="Doug Hagerman" userId="4644590a0568e52e" providerId="LiveId" clId="{A65EA6EA-9C86-4739-A3D5-3DF57176C1F8}" dt="2025-02-11T23:43:09.143" v="924" actId="1076"/>
          <ac:spMkLst>
            <pc:docMk/>
            <pc:sldMk cId="1726659499" sldId="374"/>
            <ac:spMk id="3" creationId="{76A924CD-D514-C450-BC5F-39E4B1888D07}"/>
          </ac:spMkLst>
        </pc:spChg>
        <pc:spChg chg="del">
          <ac:chgData name="Doug Hagerman" userId="4644590a0568e52e" providerId="LiveId" clId="{A65EA6EA-9C86-4739-A3D5-3DF57176C1F8}" dt="2025-02-11T23:41:37.101" v="906" actId="478"/>
          <ac:spMkLst>
            <pc:docMk/>
            <pc:sldMk cId="1726659499" sldId="374"/>
            <ac:spMk id="4" creationId="{BC93CC20-C4F4-31A6-5E1F-BF61801BE4BC}"/>
          </ac:spMkLst>
        </pc:spChg>
        <pc:spChg chg="mod">
          <ac:chgData name="Doug Hagerman" userId="4644590a0568e52e" providerId="LiveId" clId="{A65EA6EA-9C86-4739-A3D5-3DF57176C1F8}" dt="2025-02-11T23:41:26.853" v="899" actId="20577"/>
          <ac:spMkLst>
            <pc:docMk/>
            <pc:sldMk cId="1726659499" sldId="374"/>
            <ac:spMk id="5" creationId="{145C55F4-54FB-5877-238C-1172E54FE52D}"/>
          </ac:spMkLst>
        </pc:spChg>
        <pc:spChg chg="del mod">
          <ac:chgData name="Doug Hagerman" userId="4644590a0568e52e" providerId="LiveId" clId="{A65EA6EA-9C86-4739-A3D5-3DF57176C1F8}" dt="2025-02-11T23:41:35.877" v="905" actId="478"/>
          <ac:spMkLst>
            <pc:docMk/>
            <pc:sldMk cId="1726659499" sldId="374"/>
            <ac:spMk id="7" creationId="{E4FF14C0-B1DA-8791-2AE5-EF1CDDCDCD77}"/>
          </ac:spMkLst>
        </pc:spChg>
        <pc:spChg chg="del">
          <ac:chgData name="Doug Hagerman" userId="4644590a0568e52e" providerId="LiveId" clId="{A65EA6EA-9C86-4739-A3D5-3DF57176C1F8}" dt="2025-02-11T23:41:33.030" v="902" actId="478"/>
          <ac:spMkLst>
            <pc:docMk/>
            <pc:sldMk cId="1726659499" sldId="374"/>
            <ac:spMk id="8" creationId="{1B9D1518-3BBD-01D7-BFCD-8CBEE2095250}"/>
          </ac:spMkLst>
        </pc:spChg>
        <pc:spChg chg="add mod">
          <ac:chgData name="Doug Hagerman" userId="4644590a0568e52e" providerId="LiveId" clId="{A65EA6EA-9C86-4739-A3D5-3DF57176C1F8}" dt="2025-02-11T23:43:21.302" v="932" actId="1076"/>
          <ac:spMkLst>
            <pc:docMk/>
            <pc:sldMk cId="1726659499" sldId="374"/>
            <ac:spMk id="9" creationId="{AA3C0649-C75A-191C-B69E-33EA03AC8264}"/>
          </ac:spMkLst>
        </pc:spChg>
        <pc:spChg chg="add mod">
          <ac:chgData name="Doug Hagerman" userId="4644590a0568e52e" providerId="LiveId" clId="{A65EA6EA-9C86-4739-A3D5-3DF57176C1F8}" dt="2025-02-11T23:46:07.903" v="968" actId="1076"/>
          <ac:spMkLst>
            <pc:docMk/>
            <pc:sldMk cId="1726659499" sldId="374"/>
            <ac:spMk id="10" creationId="{BBE6A841-8627-FA95-B924-9733237FCF2C}"/>
          </ac:spMkLst>
        </pc:spChg>
        <pc:spChg chg="add mod">
          <ac:chgData name="Doug Hagerman" userId="4644590a0568e52e" providerId="LiveId" clId="{A65EA6EA-9C86-4739-A3D5-3DF57176C1F8}" dt="2025-02-11T23:46:42.857" v="994" actId="14100"/>
          <ac:spMkLst>
            <pc:docMk/>
            <pc:sldMk cId="1726659499" sldId="374"/>
            <ac:spMk id="11" creationId="{E9C1023B-D9E7-8329-E196-03C555C453C0}"/>
          </ac:spMkLst>
        </pc:spChg>
        <pc:spChg chg="add mod">
          <ac:chgData name="Doug Hagerman" userId="4644590a0568e52e" providerId="LiveId" clId="{A65EA6EA-9C86-4739-A3D5-3DF57176C1F8}" dt="2025-02-11T23:52:08.291" v="1020" actId="1076"/>
          <ac:spMkLst>
            <pc:docMk/>
            <pc:sldMk cId="1726659499" sldId="374"/>
            <ac:spMk id="13" creationId="{822CE243-493D-F67B-8E12-771BEB5A7DA0}"/>
          </ac:spMkLst>
        </pc:spChg>
        <pc:picChg chg="del">
          <ac:chgData name="Doug Hagerman" userId="4644590a0568e52e" providerId="LiveId" clId="{A65EA6EA-9C86-4739-A3D5-3DF57176C1F8}" dt="2025-02-11T23:41:33.677" v="903" actId="478"/>
          <ac:picMkLst>
            <pc:docMk/>
            <pc:sldMk cId="1726659499" sldId="374"/>
            <ac:picMk id="6" creationId="{0F64A5FD-B933-675B-E251-FC30E94B7B6B}"/>
          </ac:picMkLst>
        </pc:picChg>
        <pc:picChg chg="del">
          <ac:chgData name="Doug Hagerman" userId="4644590a0568e52e" providerId="LiveId" clId="{A65EA6EA-9C86-4739-A3D5-3DF57176C1F8}" dt="2025-02-11T23:41:31.454" v="901" actId="478"/>
          <ac:picMkLst>
            <pc:docMk/>
            <pc:sldMk cId="1726659499" sldId="374"/>
            <ac:picMk id="1026" creationId="{4FE7F74B-4FD1-061B-4E97-9C8D86F26137}"/>
          </ac:picMkLst>
        </pc:picChg>
        <pc:picChg chg="add mod">
          <ac:chgData name="Doug Hagerman" userId="4644590a0568e52e" providerId="LiveId" clId="{A65EA6EA-9C86-4739-A3D5-3DF57176C1F8}" dt="2025-02-11T23:42:22.216" v="911" actId="1076"/>
          <ac:picMkLst>
            <pc:docMk/>
            <pc:sldMk cId="1726659499" sldId="374"/>
            <ac:picMk id="5122" creationId="{7C1FD7A0-B966-5501-5F1C-6FCECDAC67C8}"/>
          </ac:picMkLst>
        </pc:picChg>
        <pc:picChg chg="add mod">
          <ac:chgData name="Doug Hagerman" userId="4644590a0568e52e" providerId="LiveId" clId="{A65EA6EA-9C86-4739-A3D5-3DF57176C1F8}" dt="2025-02-11T23:42:22.216" v="911" actId="1076"/>
          <ac:picMkLst>
            <pc:docMk/>
            <pc:sldMk cId="1726659499" sldId="374"/>
            <ac:picMk id="5124" creationId="{DA1C0160-C426-744E-2B7C-3F96FAB7FE36}"/>
          </ac:picMkLst>
        </pc:picChg>
        <pc:picChg chg="add mod">
          <ac:chgData name="Doug Hagerman" userId="4644590a0568e52e" providerId="LiveId" clId="{A65EA6EA-9C86-4739-A3D5-3DF57176C1F8}" dt="2025-02-11T23:42:27.301" v="913" actId="1076"/>
          <ac:picMkLst>
            <pc:docMk/>
            <pc:sldMk cId="1726659499" sldId="374"/>
            <ac:picMk id="5126" creationId="{0457A0CA-9F35-9FB5-41CA-2C0127D7E3C4}"/>
          </ac:picMkLst>
        </pc:picChg>
        <pc:picChg chg="add mod">
          <ac:chgData name="Doug Hagerman" userId="4644590a0568e52e" providerId="LiveId" clId="{A65EA6EA-9C86-4739-A3D5-3DF57176C1F8}" dt="2025-02-11T23:45:38.095" v="941" actId="1076"/>
          <ac:picMkLst>
            <pc:docMk/>
            <pc:sldMk cId="1726659499" sldId="374"/>
            <ac:picMk id="5128" creationId="{4EA9836F-A02A-3A23-4FF8-4F0283320FA9}"/>
          </ac:picMkLst>
        </pc:picChg>
        <pc:picChg chg="add mod">
          <ac:chgData name="Doug Hagerman" userId="4644590a0568e52e" providerId="LiveId" clId="{A65EA6EA-9C86-4739-A3D5-3DF57176C1F8}" dt="2025-02-11T23:45:41.471" v="942" actId="14100"/>
          <ac:picMkLst>
            <pc:docMk/>
            <pc:sldMk cId="1726659499" sldId="374"/>
            <ac:picMk id="5130" creationId="{00A895EA-48CB-E3F5-04D7-49FE6509C329}"/>
          </ac:picMkLst>
        </pc:picChg>
      </pc:sldChg>
      <pc:sldChg chg="add del">
        <pc:chgData name="Doug Hagerman" userId="4644590a0568e52e" providerId="LiveId" clId="{A65EA6EA-9C86-4739-A3D5-3DF57176C1F8}" dt="2025-02-11T23:58:31.657" v="1027" actId="47"/>
        <pc:sldMkLst>
          <pc:docMk/>
          <pc:sldMk cId="2808632291" sldId="3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AE7724-F89D-434E-875D-CE2B3B36F62C}" type="datetimeFigureOut">
              <a:rPr lang="en-US" smtClean="0"/>
              <a:pPr/>
              <a:t>2/11/2025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791749-5BC2-43B7-B2AD-DDDAC45E00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84213" y="1279525"/>
            <a:ext cx="7773987" cy="5027613"/>
          </a:xfrm>
        </p:spPr>
        <p:txBody>
          <a:bodyPr/>
          <a:lstStyle>
            <a:lvl1pPr>
              <a:defRPr sz="2400" b="0"/>
            </a:lvl1pPr>
            <a:lvl2pPr marL="168275" lvl="1" indent="339725" algn="l">
              <a:defRPr sz="2200"/>
            </a:lvl2pPr>
            <a:lvl3pPr marL="906463" lvl="2" indent="-284163">
              <a:defRPr sz="2200"/>
            </a:lvl3pPr>
            <a:lvl4pPr marL="1477963" lvl="3" indent="-457200">
              <a:defRPr/>
            </a:lvl4pPr>
            <a:lvl5pPr marL="2049463" lvl="4" indent="-457200">
              <a:defRPr/>
            </a:lvl5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solidFill>
                  <a:schemeClr val="tx1"/>
                </a:solidFill>
              </a:defRPr>
            </a:lvl1pPr>
          </a:lstStyle>
          <a:p>
            <a:endParaRPr lang="en-US"/>
          </a:p>
        </p:txBody>
      </p:sp>
      <p:sp>
        <p:nvSpPr>
          <p:cNvPr id="4101"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4102" name="Rectangle 6"/>
          <p:cNvSpPr>
            <a:spLocks noGrp="1" noChangeArrowheads="1"/>
          </p:cNvSpPr>
          <p:nvPr>
            <p:ph type="sldNum" sz="quarter" idx="4"/>
          </p:nvPr>
        </p:nvSpPr>
        <p:spPr/>
        <p:txBody>
          <a:bodyPr/>
          <a:lstStyle>
            <a:lvl1pPr>
              <a:defRPr>
                <a:solidFill>
                  <a:schemeClr val="tx1"/>
                </a:solidFill>
              </a:defRPr>
            </a:lvl1pPr>
          </a:lstStyle>
          <a:p>
            <a:fld id="{8E1F2048-3D42-407A-9D28-C83CBC387D44}" type="slidenum">
              <a:rPr lang="en-US"/>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CDE35-B606-46E7-B573-8D32A650BC57}" type="slidenum">
              <a:rPr lang="en-US"/>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47688"/>
            <a:ext cx="1943100" cy="5759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47688"/>
            <a:ext cx="5676900" cy="5759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CE27E-C1DD-47DD-8654-BD4CC06692CE}" type="slidenum">
              <a:rPr lang="en-US"/>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92636-9D43-48C2-9413-C1B4AECB7D8A}" type="slidenum">
              <a:rPr lang="en-US"/>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F7CAC6-6D5F-4690-8F3F-253CE573C944}" type="slidenum">
              <a:rPr lang="en-US"/>
              <a:pPr/>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6DED69-2848-454A-A3E5-CA18CCA62AA0}" type="slidenum">
              <a:rPr lang="en-US"/>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0474DC-4236-4098-A9FD-F54F53D0CAC9}" type="slidenum">
              <a:rPr lang="en-US"/>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C5AEBF-944A-4F68-9707-0F0B9747D760}" type="slidenum">
              <a:rPr lang="en-US"/>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6272D9-EC81-4C08-AA85-7246CFBD000E}" type="slidenum">
              <a:rPr lang="en-US"/>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BB3E24-8372-419E-A57C-424937A78349}" type="slidenum">
              <a:rPr lang="en-US"/>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363DB0-0B75-4BD8-9C8C-8CA294036356}" type="slidenum">
              <a:rPr lang="en-US"/>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50000">
              <a:srgbClr val="00007A"/>
            </a:gs>
            <a:gs pos="100000">
              <a:srgbClr val="0000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47688"/>
            <a:ext cx="7772400" cy="593725"/>
          </a:xfrm>
          <a:prstGeom prst="rect">
            <a:avLst/>
          </a:prstGeom>
          <a:noFill/>
          <a:ln w="9525">
            <a:solidFill>
              <a:srgbClr val="00FFFF"/>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79525"/>
            <a:ext cx="7772400" cy="5027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3976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pitchFamily="18" charset="0"/>
              </a:defRPr>
            </a:lvl1pPr>
          </a:lstStyle>
          <a:p>
            <a:fld id="{ADD9027C-462F-4D67-AD24-58FA963681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rtl="0" eaLnBrk="1" fontAlgn="base" hangingPunct="1">
        <a:spcBef>
          <a:spcPct val="0"/>
        </a:spcBef>
        <a:spcAft>
          <a:spcPct val="0"/>
        </a:spcAft>
        <a:defRPr sz="3300">
          <a:solidFill>
            <a:srgbClr val="FFFF00"/>
          </a:solidFill>
          <a:latin typeface="+mj-lt"/>
          <a:ea typeface="+mj-ea"/>
          <a:cs typeface="+mj-cs"/>
        </a:defRPr>
      </a:lvl1pPr>
      <a:lvl2pPr algn="ctr" rtl="0" eaLnBrk="1" fontAlgn="base" hangingPunct="1">
        <a:spcBef>
          <a:spcPct val="0"/>
        </a:spcBef>
        <a:spcAft>
          <a:spcPct val="0"/>
        </a:spcAft>
        <a:defRPr sz="3300">
          <a:solidFill>
            <a:srgbClr val="FFFF00"/>
          </a:solidFill>
          <a:latin typeface="Cooper Black" pitchFamily="2" charset="0"/>
        </a:defRPr>
      </a:lvl2pPr>
      <a:lvl3pPr algn="ctr" rtl="0" eaLnBrk="1" fontAlgn="base" hangingPunct="1">
        <a:spcBef>
          <a:spcPct val="0"/>
        </a:spcBef>
        <a:spcAft>
          <a:spcPct val="0"/>
        </a:spcAft>
        <a:defRPr sz="3300">
          <a:solidFill>
            <a:srgbClr val="FFFF00"/>
          </a:solidFill>
          <a:latin typeface="Cooper Black" pitchFamily="2" charset="0"/>
        </a:defRPr>
      </a:lvl3pPr>
      <a:lvl4pPr algn="ctr" rtl="0" eaLnBrk="1" fontAlgn="base" hangingPunct="1">
        <a:spcBef>
          <a:spcPct val="0"/>
        </a:spcBef>
        <a:spcAft>
          <a:spcPct val="0"/>
        </a:spcAft>
        <a:defRPr sz="3300">
          <a:solidFill>
            <a:srgbClr val="FFFF00"/>
          </a:solidFill>
          <a:latin typeface="Cooper Black" pitchFamily="2" charset="0"/>
        </a:defRPr>
      </a:lvl4pPr>
      <a:lvl5pPr algn="ctr" rtl="0" eaLnBrk="1" fontAlgn="base" hangingPunct="1">
        <a:spcBef>
          <a:spcPct val="0"/>
        </a:spcBef>
        <a:spcAft>
          <a:spcPct val="0"/>
        </a:spcAft>
        <a:defRPr sz="3300">
          <a:solidFill>
            <a:srgbClr val="FFFF00"/>
          </a:solidFill>
          <a:latin typeface="Cooper Black" pitchFamily="2" charset="0"/>
        </a:defRPr>
      </a:lvl5pPr>
      <a:lvl6pPr marL="457200" algn="ctr" rtl="0" eaLnBrk="1" fontAlgn="base" hangingPunct="1">
        <a:spcBef>
          <a:spcPct val="0"/>
        </a:spcBef>
        <a:spcAft>
          <a:spcPct val="0"/>
        </a:spcAft>
        <a:defRPr sz="3300">
          <a:solidFill>
            <a:srgbClr val="FFFF00"/>
          </a:solidFill>
          <a:latin typeface="Cooper Black" pitchFamily="2" charset="0"/>
        </a:defRPr>
      </a:lvl6pPr>
      <a:lvl7pPr marL="914400" algn="ctr" rtl="0" eaLnBrk="1" fontAlgn="base" hangingPunct="1">
        <a:spcBef>
          <a:spcPct val="0"/>
        </a:spcBef>
        <a:spcAft>
          <a:spcPct val="0"/>
        </a:spcAft>
        <a:defRPr sz="3300">
          <a:solidFill>
            <a:srgbClr val="FFFF00"/>
          </a:solidFill>
          <a:latin typeface="Cooper Black" pitchFamily="2" charset="0"/>
        </a:defRPr>
      </a:lvl7pPr>
      <a:lvl8pPr marL="1371600" algn="ctr" rtl="0" eaLnBrk="1" fontAlgn="base" hangingPunct="1">
        <a:spcBef>
          <a:spcPct val="0"/>
        </a:spcBef>
        <a:spcAft>
          <a:spcPct val="0"/>
        </a:spcAft>
        <a:defRPr sz="3300">
          <a:solidFill>
            <a:srgbClr val="FFFF00"/>
          </a:solidFill>
          <a:latin typeface="Cooper Black" pitchFamily="2" charset="0"/>
        </a:defRPr>
      </a:lvl8pPr>
      <a:lvl9pPr marL="1828800" algn="ctr" rtl="0" eaLnBrk="1" fontAlgn="base" hangingPunct="1">
        <a:spcBef>
          <a:spcPct val="0"/>
        </a:spcBef>
        <a:spcAft>
          <a:spcPct val="0"/>
        </a:spcAft>
        <a:defRPr sz="3300">
          <a:solidFill>
            <a:srgbClr val="FFFF00"/>
          </a:solidFill>
          <a:latin typeface="Cooper Black" pitchFamily="2" charset="0"/>
        </a:defRPr>
      </a:lvl9pPr>
    </p:titleStyle>
    <p:bodyStyle>
      <a:lvl1pPr algn="ctr" rtl="0" eaLnBrk="1" fontAlgn="base" hangingPunct="1">
        <a:spcBef>
          <a:spcPct val="0"/>
        </a:spcBef>
        <a:spcAft>
          <a:spcPct val="0"/>
        </a:spcAft>
        <a:defRPr sz="2800" b="1">
          <a:solidFill>
            <a:schemeClr val="bg1"/>
          </a:solidFill>
          <a:latin typeface="+mn-lt"/>
          <a:ea typeface="+mn-ea"/>
          <a:cs typeface="+mn-cs"/>
        </a:defRPr>
      </a:lvl1pPr>
      <a:lvl2pPr marL="114300" algn="ctr" rtl="0" eaLnBrk="1" fontAlgn="base" hangingPunct="1">
        <a:spcBef>
          <a:spcPct val="0"/>
        </a:spcBef>
        <a:spcAft>
          <a:spcPct val="0"/>
        </a:spcAft>
        <a:defRPr sz="2600">
          <a:solidFill>
            <a:schemeClr val="bg1"/>
          </a:solidFill>
          <a:latin typeface="+mn-lt"/>
        </a:defRPr>
      </a:lvl2pPr>
      <a:lvl3pPr marL="396875" indent="-168275" algn="l" rtl="0" eaLnBrk="1" fontAlgn="base" hangingPunct="1">
        <a:spcBef>
          <a:spcPct val="0"/>
        </a:spcBef>
        <a:spcAft>
          <a:spcPct val="0"/>
        </a:spcAft>
        <a:buChar char="•"/>
        <a:defRPr sz="2400" b="1" i="1">
          <a:solidFill>
            <a:schemeClr val="bg1"/>
          </a:solidFill>
          <a:latin typeface="+mn-lt"/>
        </a:defRPr>
      </a:lvl3pPr>
      <a:lvl4pPr marL="744538" indent="-233363" algn="l" rtl="0" eaLnBrk="1" fontAlgn="base" hangingPunct="1">
        <a:spcBef>
          <a:spcPct val="0"/>
        </a:spcBef>
        <a:spcAft>
          <a:spcPct val="0"/>
        </a:spcAft>
        <a:buChar char="–"/>
        <a:defRPr sz="2200">
          <a:solidFill>
            <a:schemeClr val="bg1"/>
          </a:solidFill>
          <a:latin typeface="+mn-lt"/>
        </a:defRPr>
      </a:lvl4pPr>
      <a:lvl5pPr marL="1089025" indent="-230188" algn="l" rtl="0" eaLnBrk="1" fontAlgn="base" hangingPunct="1">
        <a:spcBef>
          <a:spcPct val="0"/>
        </a:spcBef>
        <a:spcAft>
          <a:spcPct val="0"/>
        </a:spcAft>
        <a:buChar char="»"/>
        <a:defRPr sz="2200">
          <a:solidFill>
            <a:schemeClr val="bg1"/>
          </a:solidFill>
          <a:latin typeface="+mn-lt"/>
        </a:defRPr>
      </a:lvl5pPr>
      <a:lvl6pPr marL="1546225" indent="-230188" algn="l" rtl="0" eaLnBrk="1" fontAlgn="base" hangingPunct="1">
        <a:spcBef>
          <a:spcPct val="0"/>
        </a:spcBef>
        <a:spcAft>
          <a:spcPct val="0"/>
        </a:spcAft>
        <a:buChar char="»"/>
        <a:defRPr sz="2200">
          <a:solidFill>
            <a:schemeClr val="bg1"/>
          </a:solidFill>
          <a:latin typeface="+mn-lt"/>
        </a:defRPr>
      </a:lvl6pPr>
      <a:lvl7pPr marL="2003425" indent="-230188" algn="l" rtl="0" eaLnBrk="1" fontAlgn="base" hangingPunct="1">
        <a:spcBef>
          <a:spcPct val="0"/>
        </a:spcBef>
        <a:spcAft>
          <a:spcPct val="0"/>
        </a:spcAft>
        <a:buChar char="»"/>
        <a:defRPr sz="2200">
          <a:solidFill>
            <a:schemeClr val="bg1"/>
          </a:solidFill>
          <a:latin typeface="+mn-lt"/>
        </a:defRPr>
      </a:lvl7pPr>
      <a:lvl8pPr marL="2460625" indent="-230188" algn="l" rtl="0" eaLnBrk="1" fontAlgn="base" hangingPunct="1">
        <a:spcBef>
          <a:spcPct val="0"/>
        </a:spcBef>
        <a:spcAft>
          <a:spcPct val="0"/>
        </a:spcAft>
        <a:buChar char="»"/>
        <a:defRPr sz="2200">
          <a:solidFill>
            <a:schemeClr val="bg1"/>
          </a:solidFill>
          <a:latin typeface="+mn-lt"/>
        </a:defRPr>
      </a:lvl8pPr>
      <a:lvl9pPr marL="2917825" indent="-230188" algn="l" rtl="0" eaLnBrk="1" fontAlgn="base" hangingPunct="1">
        <a:spcBef>
          <a:spcPct val="0"/>
        </a:spcBef>
        <a:spcAft>
          <a:spcPct val="0"/>
        </a:spcAft>
        <a:buChar char="»"/>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08A24C5E-48E6-0E98-B6F9-5CE81FE13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70998"/>
            <a:ext cx="7802880" cy="51965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26D347-7F2B-4B33-D6AA-38D195BFEA47}"/>
              </a:ext>
            </a:extLst>
          </p:cNvPr>
          <p:cNvSpPr txBox="1"/>
          <p:nvPr/>
        </p:nvSpPr>
        <p:spPr>
          <a:xfrm>
            <a:off x="457200" y="228600"/>
            <a:ext cx="8115300" cy="1200329"/>
          </a:xfrm>
          <a:prstGeom prst="rect">
            <a:avLst/>
          </a:prstGeom>
          <a:noFill/>
        </p:spPr>
        <p:txBody>
          <a:bodyPr wrap="square">
            <a:spAutoFit/>
          </a:bodyPr>
          <a:lstStyle/>
          <a:p>
            <a:r>
              <a:rPr lang="en-US" sz="3600" b="1" dirty="0">
                <a:solidFill>
                  <a:srgbClr val="FFFF00"/>
                </a:solidFill>
                <a:latin typeface="Bookman Old Style" panose="02050604050505020204" pitchFamily="18" charset="0"/>
              </a:rPr>
              <a:t>End Times &amp; Pre-Times: Part 5</a:t>
            </a:r>
          </a:p>
          <a:p>
            <a:r>
              <a:rPr lang="en-US" sz="3600" b="1" dirty="0">
                <a:solidFill>
                  <a:srgbClr val="FFFF00"/>
                </a:solidFill>
                <a:latin typeface="Bookman Old Style" panose="02050604050505020204" pitchFamily="18" charset="0"/>
              </a:rPr>
              <a:t> Humor</a:t>
            </a:r>
            <a:endParaRPr lang="en-US" dirty="0"/>
          </a:p>
        </p:txBody>
      </p:sp>
    </p:spTree>
    <p:extLst>
      <p:ext uri="{BB962C8B-B14F-4D97-AF65-F5344CB8AC3E}">
        <p14:creationId xmlns:p14="http://schemas.microsoft.com/office/powerpoint/2010/main" val="101912461"/>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FE03C-CE04-788B-1C51-B3A8F0BAA37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7FF0F4D-4E23-FE36-2714-226B0F14E2B3}"/>
              </a:ext>
            </a:extLst>
          </p:cNvPr>
          <p:cNvSpPr txBox="1"/>
          <p:nvPr/>
        </p:nvSpPr>
        <p:spPr>
          <a:xfrm>
            <a:off x="693681" y="243871"/>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For the rest of our days – Part 1</a:t>
            </a:r>
          </a:p>
        </p:txBody>
      </p:sp>
      <p:sp>
        <p:nvSpPr>
          <p:cNvPr id="7" name="TextBox 6">
            <a:extLst>
              <a:ext uri="{FF2B5EF4-FFF2-40B4-BE49-F238E27FC236}">
                <a16:creationId xmlns:a16="http://schemas.microsoft.com/office/drawing/2014/main" id="{7FFF4DAF-9B89-2E17-9603-890D9DA461A0}"/>
              </a:ext>
            </a:extLst>
          </p:cNvPr>
          <p:cNvSpPr txBox="1"/>
          <p:nvPr/>
        </p:nvSpPr>
        <p:spPr>
          <a:xfrm>
            <a:off x="304800" y="635811"/>
            <a:ext cx="2286000" cy="5663089"/>
          </a:xfrm>
          <a:prstGeom prst="rect">
            <a:avLst/>
          </a:prstGeom>
          <a:noFill/>
        </p:spPr>
        <p:txBody>
          <a:bodyPr wrap="square">
            <a:spAutoFit/>
          </a:bodyPr>
          <a:lstStyle/>
          <a:p>
            <a:pPr algn="ctr"/>
            <a:r>
              <a:rPr lang="en-US" sz="1050" b="1" i="0" dirty="0">
                <a:solidFill>
                  <a:schemeClr val="accent2"/>
                </a:solidFill>
                <a:effectLst/>
                <a:latin typeface="Source Sans Pro" panose="020B0503030403020204" pitchFamily="34" charset="0"/>
              </a:rPr>
              <a:t>The monuments of ancient times</a:t>
            </a:r>
          </a:p>
          <a:p>
            <a:pPr algn="ctr"/>
            <a:r>
              <a:rPr lang="en-US" sz="1050" b="1" i="0" dirty="0">
                <a:solidFill>
                  <a:schemeClr val="accent2"/>
                </a:solidFill>
                <a:effectLst/>
                <a:latin typeface="Source Sans Pro" panose="020B0503030403020204" pitchFamily="34" charset="0"/>
              </a:rPr>
              <a:t>A copy of home</a:t>
            </a:r>
          </a:p>
          <a:p>
            <a:pPr algn="ctr"/>
            <a:r>
              <a:rPr lang="en-US" sz="1050" b="1" i="0" dirty="0">
                <a:solidFill>
                  <a:schemeClr val="accent2"/>
                </a:solidFill>
                <a:effectLst/>
                <a:latin typeface="Source Sans Pro" panose="020B0503030403020204" pitchFamily="34" charset="0"/>
              </a:rPr>
              <a:t>Where once we knew all</a:t>
            </a:r>
          </a:p>
          <a:p>
            <a:pPr algn="ctr"/>
            <a:r>
              <a:rPr lang="en-US" sz="1050" b="1" i="0" dirty="0">
                <a:solidFill>
                  <a:schemeClr val="accent2"/>
                </a:solidFill>
                <a:effectLst/>
                <a:latin typeface="Source Sans Pro" panose="020B0503030403020204" pitchFamily="34" charset="0"/>
              </a:rPr>
              <a:t>And the universe we did roam</a:t>
            </a:r>
          </a:p>
          <a:p>
            <a:pPr algn="ctr"/>
            <a:endParaRPr lang="en-US" sz="1200" b="1" dirty="0">
              <a:solidFill>
                <a:schemeClr val="accent2"/>
              </a:solidFill>
              <a:latin typeface="Source Sans Pro" panose="020B0503030403020204" pitchFamily="34" charset="0"/>
            </a:endParaRPr>
          </a:p>
          <a:p>
            <a:pPr algn="ctr"/>
            <a:r>
              <a:rPr lang="en-US" sz="1000" b="1" i="0" dirty="0">
                <a:solidFill>
                  <a:schemeClr val="accent2"/>
                </a:solidFill>
                <a:effectLst/>
                <a:latin typeface="Source Sans Pro" panose="020B0503030403020204" pitchFamily="34" charset="0"/>
              </a:rPr>
              <a:t>There at the beginning</a:t>
            </a:r>
          </a:p>
          <a:p>
            <a:pPr algn="ctr"/>
            <a:r>
              <a:rPr lang="en-US" sz="1000" b="1" i="0" dirty="0">
                <a:solidFill>
                  <a:schemeClr val="accent2"/>
                </a:solidFill>
                <a:effectLst/>
                <a:latin typeface="Source Sans Pro" panose="020B0503030403020204" pitchFamily="34" charset="0"/>
              </a:rPr>
              <a:t>When creation was made</a:t>
            </a:r>
          </a:p>
          <a:p>
            <a:pPr algn="ctr"/>
            <a:r>
              <a:rPr lang="en-US" sz="1000" b="1" i="0" dirty="0">
                <a:solidFill>
                  <a:schemeClr val="accent2"/>
                </a:solidFill>
                <a:effectLst/>
                <a:latin typeface="Source Sans Pro" panose="020B0503030403020204" pitchFamily="34" charset="0"/>
              </a:rPr>
              <a:t>Were the ones that had shouted</a:t>
            </a:r>
          </a:p>
          <a:p>
            <a:pPr algn="ctr"/>
            <a:r>
              <a:rPr lang="en-US" sz="1000" b="1" i="0" dirty="0">
                <a:solidFill>
                  <a:schemeClr val="accent2"/>
                </a:solidFill>
                <a:effectLst/>
                <a:latin typeface="Source Sans Pro" panose="020B0503030403020204" pitchFamily="34" charset="0"/>
              </a:rPr>
              <a:t>later then became afraid</a:t>
            </a:r>
          </a:p>
          <a:p>
            <a:pPr algn="ctr"/>
            <a:endParaRPr lang="en-US" sz="1200" b="1" i="0" dirty="0">
              <a:solidFill>
                <a:schemeClr val="accent2"/>
              </a:solidFill>
              <a:effectLst/>
              <a:latin typeface="Source Sans Pro" panose="020B0503030403020204" pitchFamily="34" charset="0"/>
            </a:endParaRPr>
          </a:p>
          <a:p>
            <a:pPr algn="ctr"/>
            <a:r>
              <a:rPr lang="en-US" sz="1000" b="1" i="0" dirty="0">
                <a:solidFill>
                  <a:schemeClr val="accent2"/>
                </a:solidFill>
                <a:effectLst/>
                <a:latin typeface="Source Sans Pro" panose="020B0503030403020204" pitchFamily="34" charset="0"/>
              </a:rPr>
              <a:t>Caught in our own web</a:t>
            </a:r>
          </a:p>
          <a:p>
            <a:pPr algn="ctr"/>
            <a:r>
              <a:rPr lang="en-US" sz="1000" b="1" i="0" dirty="0">
                <a:solidFill>
                  <a:schemeClr val="accent2"/>
                </a:solidFill>
                <a:effectLst/>
                <a:latin typeface="Source Sans Pro" panose="020B0503030403020204" pitchFamily="34" charset="0"/>
              </a:rPr>
              <a:t>And longing for more</a:t>
            </a:r>
          </a:p>
          <a:p>
            <a:pPr algn="ctr"/>
            <a:r>
              <a:rPr lang="en-US" sz="1000" b="1" i="0" dirty="0">
                <a:solidFill>
                  <a:schemeClr val="accent2"/>
                </a:solidFill>
                <a:effectLst/>
                <a:latin typeface="Source Sans Pro" panose="020B0503030403020204" pitchFamily="34" charset="0"/>
              </a:rPr>
              <a:t>We left that habitation</a:t>
            </a:r>
          </a:p>
          <a:p>
            <a:pPr algn="ctr"/>
            <a:r>
              <a:rPr lang="en-US" sz="1000" b="1" i="0" dirty="0">
                <a:solidFill>
                  <a:schemeClr val="accent2"/>
                </a:solidFill>
                <a:effectLst/>
                <a:latin typeface="Source Sans Pro" panose="020B0503030403020204" pitchFamily="34" charset="0"/>
              </a:rPr>
              <a:t>For those we adored</a:t>
            </a:r>
          </a:p>
          <a:p>
            <a:pPr algn="ctr"/>
            <a:endParaRPr lang="en-US" sz="1200" b="1" dirty="0">
              <a:solidFill>
                <a:schemeClr val="accent2"/>
              </a:solidFill>
              <a:latin typeface="Source Sans Pro" panose="020B0503030403020204" pitchFamily="34" charset="0"/>
            </a:endParaRPr>
          </a:p>
          <a:p>
            <a:pPr algn="ctr"/>
            <a:r>
              <a:rPr lang="en-US" sz="1000" b="1" i="0" dirty="0">
                <a:solidFill>
                  <a:schemeClr val="accent2"/>
                </a:solidFill>
                <a:effectLst/>
                <a:latin typeface="Source Sans Pro" panose="020B0503030403020204" pitchFamily="34" charset="0"/>
              </a:rPr>
              <a:t>Trading with knowledge</a:t>
            </a:r>
          </a:p>
          <a:p>
            <a:pPr algn="ctr"/>
            <a:r>
              <a:rPr lang="en-US" sz="1000" b="1" i="0" dirty="0">
                <a:solidFill>
                  <a:schemeClr val="accent2"/>
                </a:solidFill>
                <a:effectLst/>
                <a:latin typeface="Source Sans Pro" panose="020B0503030403020204" pitchFamily="34" charset="0"/>
              </a:rPr>
              <a:t>A deception was made</a:t>
            </a:r>
          </a:p>
          <a:p>
            <a:pPr algn="ctr"/>
            <a:r>
              <a:rPr lang="en-US" sz="1000" b="1" i="0" dirty="0">
                <a:solidFill>
                  <a:schemeClr val="accent2"/>
                </a:solidFill>
                <a:effectLst/>
                <a:latin typeface="Source Sans Pro" panose="020B0503030403020204" pitchFamily="34" charset="0"/>
              </a:rPr>
              <a:t>Always closer to dominance</a:t>
            </a:r>
          </a:p>
          <a:p>
            <a:pPr algn="ctr"/>
            <a:r>
              <a:rPr lang="en-US" sz="1000" b="1" i="0" dirty="0">
                <a:solidFill>
                  <a:schemeClr val="accent2"/>
                </a:solidFill>
                <a:effectLst/>
                <a:latin typeface="Source Sans Pro" panose="020B0503030403020204" pitchFamily="34" charset="0"/>
              </a:rPr>
              <a:t>And closer to pain</a:t>
            </a:r>
          </a:p>
          <a:p>
            <a:pPr algn="ctr"/>
            <a:endParaRPr lang="en-US" sz="1000" b="1" dirty="0">
              <a:solidFill>
                <a:schemeClr val="accent2"/>
              </a:solidFill>
              <a:latin typeface="Source Sans Pro" panose="020B0503030403020204" pitchFamily="34" charset="0"/>
            </a:endParaRPr>
          </a:p>
          <a:p>
            <a:pPr algn="ctr"/>
            <a:endParaRPr lang="en-US" sz="1000" b="1" i="0" dirty="0">
              <a:solidFill>
                <a:schemeClr val="accent2"/>
              </a:solidFill>
              <a:effectLst/>
              <a:latin typeface="Source Sans Pro" panose="020B0503030403020204" pitchFamily="34" charset="0"/>
            </a:endParaRPr>
          </a:p>
          <a:p>
            <a:pPr algn="ctr"/>
            <a:endParaRPr lang="en-US" sz="1000" b="1" dirty="0">
              <a:solidFill>
                <a:schemeClr val="accent2"/>
              </a:solidFill>
              <a:latin typeface="Source Sans Pro" panose="020B0503030403020204" pitchFamily="34" charset="0"/>
            </a:endParaRPr>
          </a:p>
          <a:p>
            <a:pPr algn="ctr"/>
            <a:endParaRPr lang="en-US" sz="1000" b="1" i="0" dirty="0">
              <a:solidFill>
                <a:schemeClr val="accent2"/>
              </a:solidFill>
              <a:effectLst/>
              <a:latin typeface="Source Sans Pro" panose="020B0503030403020204" pitchFamily="34" charset="0"/>
            </a:endParaRPr>
          </a:p>
          <a:p>
            <a:pPr algn="ctr"/>
            <a:endParaRPr lang="en-US" sz="1000" b="1" dirty="0">
              <a:solidFill>
                <a:schemeClr val="accent2"/>
              </a:solidFill>
              <a:latin typeface="Source Sans Pro" panose="020B0503030403020204" pitchFamily="34" charset="0"/>
            </a:endParaRPr>
          </a:p>
          <a:p>
            <a:pPr algn="ctr"/>
            <a:endParaRPr lang="en-US" sz="1000" b="1" i="0" dirty="0">
              <a:solidFill>
                <a:schemeClr val="accent2"/>
              </a:solidFill>
              <a:effectLst/>
              <a:latin typeface="Source Sans Pro" panose="020B0503030403020204" pitchFamily="34" charset="0"/>
            </a:endParaRPr>
          </a:p>
          <a:p>
            <a:pPr algn="ctr"/>
            <a:endParaRPr lang="en-US" sz="1200" b="1" i="0" dirty="0">
              <a:solidFill>
                <a:schemeClr val="accent2"/>
              </a:solidFill>
              <a:effectLst/>
              <a:latin typeface="Source Sans Pro" panose="020B0503030403020204" pitchFamily="34" charset="0"/>
            </a:endParaRPr>
          </a:p>
          <a:p>
            <a:pPr algn="ctr"/>
            <a:r>
              <a:rPr lang="en-US" sz="1000" b="1" i="0" dirty="0">
                <a:solidFill>
                  <a:schemeClr val="accent2"/>
                </a:solidFill>
                <a:effectLst/>
                <a:latin typeface="Source Sans Pro" panose="020B0503030403020204" pitchFamily="34" charset="0"/>
              </a:rPr>
              <a:t>Wickedness within us</a:t>
            </a:r>
          </a:p>
          <a:p>
            <a:pPr algn="ctr"/>
            <a:r>
              <a:rPr lang="en-US" sz="1000" b="1" i="0" dirty="0">
                <a:solidFill>
                  <a:schemeClr val="accent2"/>
                </a:solidFill>
                <a:effectLst/>
                <a:latin typeface="Source Sans Pro" panose="020B0503030403020204" pitchFamily="34" charset="0"/>
              </a:rPr>
              <a:t>Our hearts did decline</a:t>
            </a:r>
          </a:p>
          <a:p>
            <a:pPr algn="ctr"/>
            <a:r>
              <a:rPr lang="en-US" sz="1000" b="1" i="0" dirty="0">
                <a:solidFill>
                  <a:schemeClr val="accent2"/>
                </a:solidFill>
                <a:effectLst/>
                <a:latin typeface="Source Sans Pro" panose="020B0503030403020204" pitchFamily="34" charset="0"/>
              </a:rPr>
              <a:t>To carry out the mission</a:t>
            </a:r>
          </a:p>
          <a:p>
            <a:pPr algn="ctr"/>
            <a:r>
              <a:rPr lang="en-US" sz="1000" b="1" i="0" dirty="0">
                <a:solidFill>
                  <a:schemeClr val="accent2"/>
                </a:solidFill>
                <a:effectLst/>
                <a:latin typeface="Source Sans Pro" panose="020B0503030403020204" pitchFamily="34" charset="0"/>
              </a:rPr>
              <a:t>Of protecting mankind</a:t>
            </a:r>
          </a:p>
          <a:p>
            <a:pPr algn="ctr"/>
            <a:endParaRPr lang="en-US" sz="1200" b="1" dirty="0">
              <a:solidFill>
                <a:schemeClr val="accent2"/>
              </a:solidFill>
              <a:latin typeface="Source Sans Pro" panose="020B0503030403020204" pitchFamily="34" charset="0"/>
            </a:endParaRPr>
          </a:p>
          <a:p>
            <a:pPr algn="ctr"/>
            <a:r>
              <a:rPr lang="en-US" sz="1000" b="1" i="0" dirty="0">
                <a:solidFill>
                  <a:schemeClr val="accent2"/>
                </a:solidFill>
                <a:effectLst/>
                <a:latin typeface="Source Sans Pro" panose="020B0503030403020204" pitchFamily="34" charset="0"/>
              </a:rPr>
              <a:t>Usurping authority</a:t>
            </a:r>
          </a:p>
          <a:p>
            <a:pPr algn="ctr"/>
            <a:r>
              <a:rPr lang="en-US" sz="1000" b="1" i="0" dirty="0">
                <a:solidFill>
                  <a:schemeClr val="accent2"/>
                </a:solidFill>
                <a:effectLst/>
                <a:latin typeface="Source Sans Pro" panose="020B0503030403020204" pitchFamily="34" charset="0"/>
              </a:rPr>
              <a:t>With something you could see</a:t>
            </a:r>
          </a:p>
          <a:p>
            <a:pPr algn="ctr"/>
            <a:r>
              <a:rPr lang="en-US" sz="1000" b="1" i="0" dirty="0">
                <a:solidFill>
                  <a:schemeClr val="accent2"/>
                </a:solidFill>
                <a:effectLst/>
                <a:latin typeface="Source Sans Pro" panose="020B0503030403020204" pitchFamily="34" charset="0"/>
              </a:rPr>
              <a:t>It was good to the eyes</a:t>
            </a:r>
          </a:p>
          <a:p>
            <a:pPr algn="ctr"/>
            <a:r>
              <a:rPr lang="en-US" sz="1000" b="1" i="0" dirty="0">
                <a:solidFill>
                  <a:schemeClr val="accent2"/>
                </a:solidFill>
                <a:effectLst/>
                <a:latin typeface="Source Sans Pro" panose="020B0503030403020204" pitchFamily="34" charset="0"/>
              </a:rPr>
              <a:t>Nearby on a tree</a:t>
            </a:r>
          </a:p>
        </p:txBody>
      </p:sp>
      <p:sp>
        <p:nvSpPr>
          <p:cNvPr id="10" name="TextBox 9">
            <a:extLst>
              <a:ext uri="{FF2B5EF4-FFF2-40B4-BE49-F238E27FC236}">
                <a16:creationId xmlns:a16="http://schemas.microsoft.com/office/drawing/2014/main" id="{56ECC098-C736-C8F0-12A8-54C376691295}"/>
              </a:ext>
            </a:extLst>
          </p:cNvPr>
          <p:cNvSpPr txBox="1"/>
          <p:nvPr/>
        </p:nvSpPr>
        <p:spPr>
          <a:xfrm>
            <a:off x="2724150" y="653854"/>
            <a:ext cx="5336706" cy="553998"/>
          </a:xfrm>
          <a:prstGeom prst="rect">
            <a:avLst/>
          </a:prstGeom>
          <a:noFill/>
        </p:spPr>
        <p:txBody>
          <a:bodyPr wrap="square">
            <a:spAutoFit/>
          </a:bodyPr>
          <a:lstStyle/>
          <a:p>
            <a:pPr algn="l"/>
            <a:r>
              <a:rPr lang="en-US" sz="1000" b="1" i="0" dirty="0">
                <a:solidFill>
                  <a:schemeClr val="accent1">
                    <a:lumMod val="75000"/>
                  </a:schemeClr>
                </a:solidFill>
                <a:effectLst/>
                <a:latin typeface="Source Sans Pro" panose="020B0503030403020204" pitchFamily="34" charset="0"/>
              </a:rPr>
              <a:t>Revelation 21:16 ICB </a:t>
            </a:r>
            <a:r>
              <a:rPr lang="en-US" sz="1000" b="1" i="0" dirty="0">
                <a:solidFill>
                  <a:schemeClr val="accent2"/>
                </a:solidFill>
                <a:effectLst/>
                <a:latin typeface="Source Sans Pro" panose="020B0503030403020204" pitchFamily="34" charset="0"/>
              </a:rPr>
              <a:t>The city was built in a square. Its length was equal to its width. The angel measured the city with the rod. The city was 1,500 miles long, 1,500 miles wide, and 1,500 miles high.</a:t>
            </a:r>
          </a:p>
        </p:txBody>
      </p:sp>
      <p:sp>
        <p:nvSpPr>
          <p:cNvPr id="12" name="TextBox 11">
            <a:extLst>
              <a:ext uri="{FF2B5EF4-FFF2-40B4-BE49-F238E27FC236}">
                <a16:creationId xmlns:a16="http://schemas.microsoft.com/office/drawing/2014/main" id="{01989DB0-9235-67C1-1DF2-5E40BBD52F4A}"/>
              </a:ext>
            </a:extLst>
          </p:cNvPr>
          <p:cNvSpPr txBox="1"/>
          <p:nvPr/>
        </p:nvSpPr>
        <p:spPr>
          <a:xfrm>
            <a:off x="2714625" y="1451627"/>
            <a:ext cx="5336706" cy="430887"/>
          </a:xfrm>
          <a:prstGeom prst="rect">
            <a:avLst/>
          </a:prstGeom>
          <a:noFill/>
        </p:spPr>
        <p:txBody>
          <a:bodyPr wrap="square">
            <a:spAutoFit/>
          </a:bodyPr>
          <a:lstStyle/>
          <a:p>
            <a:pPr algn="l"/>
            <a:r>
              <a:rPr lang="en-US" sz="1100" b="1" i="0" dirty="0">
                <a:solidFill>
                  <a:schemeClr val="accent1">
                    <a:lumMod val="75000"/>
                  </a:schemeClr>
                </a:solidFill>
                <a:effectLst/>
                <a:latin typeface="Source Sans Pro" panose="020B0503030403020204" pitchFamily="34" charset="0"/>
              </a:rPr>
              <a:t>Job 38:7 KJV </a:t>
            </a:r>
            <a:r>
              <a:rPr lang="en-US" sz="1100" b="1" i="0" dirty="0">
                <a:solidFill>
                  <a:schemeClr val="accent2"/>
                </a:solidFill>
                <a:effectLst/>
                <a:latin typeface="Source Sans Pro" panose="020B0503030403020204" pitchFamily="34" charset="0"/>
              </a:rPr>
              <a:t>When the morning stars sang together and all the sons of God shouted for joy?</a:t>
            </a:r>
          </a:p>
        </p:txBody>
      </p:sp>
      <p:sp>
        <p:nvSpPr>
          <p:cNvPr id="14" name="TextBox 13">
            <a:extLst>
              <a:ext uri="{FF2B5EF4-FFF2-40B4-BE49-F238E27FC236}">
                <a16:creationId xmlns:a16="http://schemas.microsoft.com/office/drawing/2014/main" id="{2988F1CC-6C6F-1E14-BBE2-FD676E80375E}"/>
              </a:ext>
            </a:extLst>
          </p:cNvPr>
          <p:cNvSpPr txBox="1"/>
          <p:nvPr/>
        </p:nvSpPr>
        <p:spPr>
          <a:xfrm>
            <a:off x="2743200" y="2201132"/>
            <a:ext cx="3555892" cy="600164"/>
          </a:xfrm>
          <a:prstGeom prst="rect">
            <a:avLst/>
          </a:prstGeom>
          <a:noFill/>
        </p:spPr>
        <p:txBody>
          <a:bodyPr wrap="square">
            <a:spAutoFit/>
          </a:bodyPr>
          <a:lstStyle/>
          <a:p>
            <a:pPr algn="l"/>
            <a:r>
              <a:rPr lang="en-US" sz="1100" b="1" i="0" dirty="0">
                <a:solidFill>
                  <a:schemeClr val="accent1">
                    <a:lumMod val="75000"/>
                  </a:schemeClr>
                </a:solidFill>
                <a:effectLst/>
                <a:latin typeface="Source Sans Pro" panose="020B0503030403020204" pitchFamily="34" charset="0"/>
              </a:rPr>
              <a:t>Genesis 6:2 </a:t>
            </a:r>
            <a:r>
              <a:rPr lang="en-US" sz="1100" b="1" i="0" dirty="0">
                <a:solidFill>
                  <a:schemeClr val="accent2"/>
                </a:solidFill>
                <a:effectLst/>
                <a:latin typeface="Source Sans Pro" panose="020B0503030403020204" pitchFamily="34" charset="0"/>
              </a:rPr>
              <a:t>That the sons of God saw the daughters of men that they were fair; and they took them wives of which they chose.</a:t>
            </a:r>
          </a:p>
        </p:txBody>
      </p:sp>
      <p:sp>
        <p:nvSpPr>
          <p:cNvPr id="16" name="TextBox 15">
            <a:extLst>
              <a:ext uri="{FF2B5EF4-FFF2-40B4-BE49-F238E27FC236}">
                <a16:creationId xmlns:a16="http://schemas.microsoft.com/office/drawing/2014/main" id="{FD995902-A088-A755-91E1-40B28B331342}"/>
              </a:ext>
            </a:extLst>
          </p:cNvPr>
          <p:cNvSpPr txBox="1"/>
          <p:nvPr/>
        </p:nvSpPr>
        <p:spPr>
          <a:xfrm>
            <a:off x="2783195" y="5562600"/>
            <a:ext cx="3577610" cy="769441"/>
          </a:xfrm>
          <a:prstGeom prst="rect">
            <a:avLst/>
          </a:prstGeom>
          <a:noFill/>
        </p:spPr>
        <p:txBody>
          <a:bodyPr wrap="square">
            <a:spAutoFit/>
          </a:bodyPr>
          <a:lstStyle/>
          <a:p>
            <a:pPr algn="l"/>
            <a:r>
              <a:rPr lang="en-US" sz="1100" b="1" i="0" dirty="0">
                <a:solidFill>
                  <a:schemeClr val="accent1">
                    <a:lumMod val="75000"/>
                  </a:schemeClr>
                </a:solidFill>
                <a:effectLst/>
                <a:latin typeface="Source Sans Pro" panose="020B0503030403020204" pitchFamily="34" charset="0"/>
              </a:rPr>
              <a:t>Genesis 3:1 </a:t>
            </a:r>
            <a:r>
              <a:rPr lang="en-US" sz="1100" b="1" i="0" dirty="0">
                <a:solidFill>
                  <a:schemeClr val="accent2"/>
                </a:solidFill>
                <a:effectLst/>
                <a:latin typeface="Source Sans Pro" panose="020B0503030403020204" pitchFamily="34" charset="0"/>
              </a:rPr>
              <a:t>Now the serpent was more subtle than any beast of the field which the Lord God had made. And he said unto the woman, Yea, hath God said, Ye shall not eat of every tree of the garden?</a:t>
            </a:r>
          </a:p>
        </p:txBody>
      </p:sp>
      <p:sp>
        <p:nvSpPr>
          <p:cNvPr id="19" name="Rectangle 1">
            <a:extLst>
              <a:ext uri="{FF2B5EF4-FFF2-40B4-BE49-F238E27FC236}">
                <a16:creationId xmlns:a16="http://schemas.microsoft.com/office/drawing/2014/main" id="{C1B95146-87E0-79FF-148A-B4FD4661C198}"/>
              </a:ext>
            </a:extLst>
          </p:cNvPr>
          <p:cNvSpPr>
            <a:spLocks noChangeArrowheads="1"/>
          </p:cNvSpPr>
          <p:nvPr/>
        </p:nvSpPr>
        <p:spPr bwMode="auto">
          <a:xfrm>
            <a:off x="2724150" y="2988063"/>
            <a:ext cx="5647367"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b="1" dirty="0">
                <a:solidFill>
                  <a:schemeClr val="accent1">
                    <a:lumMod val="75000"/>
                  </a:schemeClr>
                </a:solidFill>
                <a:latin typeface="Source Sans Pro" panose="020B0503030403020204" pitchFamily="34" charset="0"/>
              </a:rPr>
              <a:t>1 Enoch 8:1-3 </a:t>
            </a:r>
            <a:r>
              <a:rPr lang="en-US" sz="1100" b="1" dirty="0">
                <a:solidFill>
                  <a:schemeClr val="accent2"/>
                </a:solidFill>
                <a:latin typeface="Source Sans Pro" panose="020B0503030403020204" pitchFamily="34" charset="0"/>
              </a:rPr>
              <a:t>"And Azazel taught men to make swords, and knives, and shields, and breastplates, and made known to them the metals of the earth and the art of working them, and bracelets, and ornaments, and the use of antimony, and the beautifying of the eyelids, and all kinds of costly stones, and all coloring tinctures. And there arose much godlessness, and they committed fornication, and they were led astray, and became corrupt in all their ways. </a:t>
            </a:r>
            <a:r>
              <a:rPr lang="en-US" sz="1100" b="1" dirty="0" err="1">
                <a:solidFill>
                  <a:schemeClr val="accent2"/>
                </a:solidFill>
                <a:latin typeface="Source Sans Pro" panose="020B0503030403020204" pitchFamily="34" charset="0"/>
              </a:rPr>
              <a:t>Semjaza</a:t>
            </a:r>
            <a:r>
              <a:rPr lang="en-US" sz="1100" b="1" dirty="0">
                <a:solidFill>
                  <a:schemeClr val="accent2"/>
                </a:solidFill>
                <a:latin typeface="Source Sans Pro" panose="020B0503030403020204" pitchFamily="34" charset="0"/>
              </a:rPr>
              <a:t> taught enchantments, and root-cuttings, </a:t>
            </a:r>
            <a:r>
              <a:rPr lang="en-US" sz="1100" b="1" dirty="0" err="1">
                <a:solidFill>
                  <a:schemeClr val="accent2"/>
                </a:solidFill>
                <a:latin typeface="Source Sans Pro" panose="020B0503030403020204" pitchFamily="34" charset="0"/>
              </a:rPr>
              <a:t>Armaros</a:t>
            </a:r>
            <a:r>
              <a:rPr lang="en-US" sz="1100" b="1" dirty="0">
                <a:solidFill>
                  <a:schemeClr val="accent2"/>
                </a:solidFill>
                <a:latin typeface="Source Sans Pro" panose="020B0503030403020204" pitchFamily="34" charset="0"/>
              </a:rPr>
              <a:t> the resolving of enchantments, </a:t>
            </a:r>
            <a:r>
              <a:rPr lang="en-US" sz="1100" b="1" dirty="0" err="1">
                <a:solidFill>
                  <a:schemeClr val="accent2"/>
                </a:solidFill>
                <a:latin typeface="Source Sans Pro" panose="020B0503030403020204" pitchFamily="34" charset="0"/>
              </a:rPr>
              <a:t>Baraqijal</a:t>
            </a:r>
            <a:r>
              <a:rPr lang="en-US" sz="1100" b="1" dirty="0">
                <a:solidFill>
                  <a:schemeClr val="accent2"/>
                </a:solidFill>
                <a:latin typeface="Source Sans Pro" panose="020B0503030403020204" pitchFamily="34" charset="0"/>
              </a:rPr>
              <a:t> astrology, </a:t>
            </a:r>
            <a:r>
              <a:rPr lang="en-US" sz="1100" b="1" dirty="0" err="1">
                <a:solidFill>
                  <a:schemeClr val="accent2"/>
                </a:solidFill>
                <a:latin typeface="Source Sans Pro" panose="020B0503030403020204" pitchFamily="34" charset="0"/>
              </a:rPr>
              <a:t>Kokabel</a:t>
            </a:r>
            <a:r>
              <a:rPr lang="en-US" sz="1100" b="1" dirty="0">
                <a:solidFill>
                  <a:schemeClr val="accent2"/>
                </a:solidFill>
                <a:latin typeface="Source Sans Pro" panose="020B0503030403020204" pitchFamily="34" charset="0"/>
              </a:rPr>
              <a:t> the constellations, </a:t>
            </a:r>
            <a:r>
              <a:rPr lang="en-US" sz="1100" b="1" dirty="0" err="1">
                <a:solidFill>
                  <a:schemeClr val="accent2"/>
                </a:solidFill>
                <a:latin typeface="Source Sans Pro" panose="020B0503030403020204" pitchFamily="34" charset="0"/>
              </a:rPr>
              <a:t>Ezeqeel</a:t>
            </a:r>
            <a:r>
              <a:rPr lang="en-US" sz="1100" b="1" dirty="0">
                <a:solidFill>
                  <a:schemeClr val="accent2"/>
                </a:solidFill>
                <a:latin typeface="Source Sans Pro" panose="020B0503030403020204" pitchFamily="34" charset="0"/>
              </a:rPr>
              <a:t> the knowledge of the clouds, </a:t>
            </a:r>
            <a:r>
              <a:rPr lang="en-US" sz="1100" b="1" dirty="0" err="1">
                <a:solidFill>
                  <a:schemeClr val="accent2"/>
                </a:solidFill>
                <a:latin typeface="Source Sans Pro" panose="020B0503030403020204" pitchFamily="34" charset="0"/>
              </a:rPr>
              <a:t>Araqiel</a:t>
            </a:r>
            <a:r>
              <a:rPr lang="en-US" sz="1100" b="1" dirty="0">
                <a:solidFill>
                  <a:schemeClr val="accent2"/>
                </a:solidFill>
                <a:latin typeface="Source Sans Pro" panose="020B0503030403020204" pitchFamily="34" charset="0"/>
              </a:rPr>
              <a:t> the signs of the earth, </a:t>
            </a:r>
            <a:r>
              <a:rPr lang="en-US" sz="1100" b="1" dirty="0" err="1">
                <a:solidFill>
                  <a:schemeClr val="accent2"/>
                </a:solidFill>
                <a:latin typeface="Source Sans Pro" panose="020B0503030403020204" pitchFamily="34" charset="0"/>
              </a:rPr>
              <a:t>Shamsiel</a:t>
            </a:r>
            <a:r>
              <a:rPr lang="en-US" sz="1100" b="1" dirty="0">
                <a:solidFill>
                  <a:schemeClr val="accent2"/>
                </a:solidFill>
                <a:latin typeface="Source Sans Pro" panose="020B0503030403020204" pitchFamily="34" charset="0"/>
              </a:rPr>
              <a:t> the signs of the sun, and Sariel the course of the moon. And as men perished, they cried, and their cry went up to heaven."</a:t>
            </a:r>
            <a:endParaRPr lang="en-US" altLang="en-US" sz="1100" b="1" dirty="0">
              <a:solidFill>
                <a:schemeClr val="accent2"/>
              </a:solidFill>
              <a:latin typeface="Source Sans Pro" panose="020B0503030403020204" pitchFamily="34" charset="0"/>
            </a:endParaRPr>
          </a:p>
        </p:txBody>
      </p:sp>
      <p:sp>
        <p:nvSpPr>
          <p:cNvPr id="20" name="Rectangle 2">
            <a:extLst>
              <a:ext uri="{FF2B5EF4-FFF2-40B4-BE49-F238E27FC236}">
                <a16:creationId xmlns:a16="http://schemas.microsoft.com/office/drawing/2014/main" id="{46252A1D-C503-7601-2F56-EED0B723679D}"/>
              </a:ext>
            </a:extLst>
          </p:cNvPr>
          <p:cNvSpPr>
            <a:spLocks noChangeArrowheads="1"/>
          </p:cNvSpPr>
          <p:nvPr/>
        </p:nvSpPr>
        <p:spPr bwMode="auto">
          <a:xfrm flipH="1">
            <a:off x="2743200" y="4731575"/>
            <a:ext cx="583565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accent1">
                    <a:lumMod val="75000"/>
                  </a:schemeClr>
                </a:solidFill>
                <a:effectLst/>
                <a:latin typeface="Arial" panose="020B0604020202020204" pitchFamily="34" charset="0"/>
              </a:rPr>
              <a:t>1 Enoch 7:1-2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accent2"/>
                </a:solidFill>
                <a:effectLst/>
                <a:latin typeface="Arial" panose="020B0604020202020204" pitchFamily="34" charset="0"/>
              </a:rPr>
              <a:t>"And all the others together with them took unto themselves wives, and each chose for himself one, and they began to go in unto them and to defile themselves with them, and they taught them charms and enchantments, and the cutting of roots, and made them acquainted with plants. And they became pregnant, and they bare great giants."</a:t>
            </a:r>
            <a:endParaRPr kumimoji="0" lang="en-US" altLang="en-US" sz="4800" b="0" i="0" u="none" strike="noStrike" cap="none" normalizeH="0" baseline="0" dirty="0">
              <a:ln>
                <a:noFill/>
              </a:ln>
              <a:solidFill>
                <a:schemeClr val="accent2"/>
              </a:solidFill>
              <a:effectLst/>
              <a:latin typeface="Arial" panose="020B0604020202020204" pitchFamily="34" charset="0"/>
            </a:endParaRPr>
          </a:p>
        </p:txBody>
      </p:sp>
    </p:spTree>
    <p:extLst>
      <p:ext uri="{BB962C8B-B14F-4D97-AF65-F5344CB8AC3E}">
        <p14:creationId xmlns:p14="http://schemas.microsoft.com/office/powerpoint/2010/main" val="961898996"/>
      </p:ext>
    </p:extLst>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DDCF9-BC56-2A4D-2CBD-5D6F9394757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F0CAF6F-F4D0-116A-FE08-51770ED3BA0F}"/>
              </a:ext>
            </a:extLst>
          </p:cNvPr>
          <p:cNvSpPr txBox="1"/>
          <p:nvPr/>
        </p:nvSpPr>
        <p:spPr>
          <a:xfrm>
            <a:off x="381000" y="152400"/>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For the rest of our days – Part 2</a:t>
            </a:r>
          </a:p>
        </p:txBody>
      </p:sp>
      <p:sp>
        <p:nvSpPr>
          <p:cNvPr id="3" name="TextBox 2">
            <a:extLst>
              <a:ext uri="{FF2B5EF4-FFF2-40B4-BE49-F238E27FC236}">
                <a16:creationId xmlns:a16="http://schemas.microsoft.com/office/drawing/2014/main" id="{E8D72CC6-3CEA-426F-0136-246CA7991E09}"/>
              </a:ext>
            </a:extLst>
          </p:cNvPr>
          <p:cNvSpPr txBox="1"/>
          <p:nvPr/>
        </p:nvSpPr>
        <p:spPr>
          <a:xfrm>
            <a:off x="-76200" y="707035"/>
            <a:ext cx="2286000" cy="4316566"/>
          </a:xfrm>
          <a:prstGeom prst="rect">
            <a:avLst/>
          </a:prstGeom>
          <a:noFill/>
        </p:spPr>
        <p:txBody>
          <a:bodyPr wrap="square">
            <a:spAutoFit/>
          </a:bodyPr>
          <a:lstStyle/>
          <a:p>
            <a:pPr algn="ctr"/>
            <a:r>
              <a:rPr lang="en-US" sz="1050" b="1" i="0" dirty="0">
                <a:solidFill>
                  <a:schemeClr val="accent2"/>
                </a:solidFill>
                <a:effectLst/>
                <a:latin typeface="Source Sans Pro" panose="020B0503030403020204" pitchFamily="34" charset="0"/>
              </a:rPr>
              <a:t>Then came the plan</a:t>
            </a:r>
          </a:p>
          <a:p>
            <a:pPr algn="ctr"/>
            <a:r>
              <a:rPr lang="en-US" sz="1050" b="1" i="0" dirty="0">
                <a:solidFill>
                  <a:schemeClr val="accent2"/>
                </a:solidFill>
                <a:effectLst/>
                <a:latin typeface="Source Sans Pro" panose="020B0503030403020204" pitchFamily="34" charset="0"/>
              </a:rPr>
              <a:t>To corrupt in the mind</a:t>
            </a:r>
          </a:p>
          <a:p>
            <a:pPr algn="ctr"/>
            <a:r>
              <a:rPr lang="en-US" sz="1050" b="1" i="0" dirty="0">
                <a:solidFill>
                  <a:schemeClr val="accent2"/>
                </a:solidFill>
                <a:effectLst/>
                <a:latin typeface="Source Sans Pro" panose="020B0503030403020204" pitchFamily="34" charset="0"/>
              </a:rPr>
              <a:t>No more to be perfect</a:t>
            </a:r>
          </a:p>
          <a:p>
            <a:pPr algn="ctr"/>
            <a:r>
              <a:rPr lang="en-US" sz="1050" b="1" i="0" dirty="0">
                <a:solidFill>
                  <a:schemeClr val="accent2"/>
                </a:solidFill>
                <a:effectLst/>
                <a:latin typeface="Source Sans Pro" panose="020B0503030403020204" pitchFamily="34" charset="0"/>
              </a:rPr>
              <a:t>now a mixed kind</a:t>
            </a:r>
            <a:endParaRPr lang="en-US" sz="1100" b="1" i="0" dirty="0">
              <a:solidFill>
                <a:schemeClr val="accent2"/>
              </a:solidFill>
              <a:effectLst/>
              <a:latin typeface="Source Sans Pro" panose="020B0503030403020204" pitchFamily="34" charset="0"/>
            </a:endParaRPr>
          </a:p>
          <a:p>
            <a:pPr algn="ctr"/>
            <a:endParaRPr lang="en-US" sz="1050" b="1" i="0" dirty="0">
              <a:solidFill>
                <a:schemeClr val="accent2"/>
              </a:solidFill>
              <a:effectLst/>
              <a:latin typeface="Source Sans Pro" panose="020B0503030403020204" pitchFamily="34" charset="0"/>
            </a:endParaRPr>
          </a:p>
          <a:p>
            <a:pPr algn="ctr"/>
            <a:r>
              <a:rPr lang="en-US" sz="1050" b="1" i="0" dirty="0">
                <a:solidFill>
                  <a:schemeClr val="accent2"/>
                </a:solidFill>
                <a:effectLst/>
                <a:latin typeface="Source Sans Pro" panose="020B0503030403020204" pitchFamily="34" charset="0"/>
              </a:rPr>
              <a:t>The ultimate battle</a:t>
            </a:r>
          </a:p>
          <a:p>
            <a:pPr algn="ctr"/>
            <a:r>
              <a:rPr lang="en-US" sz="1050" b="1" i="0" dirty="0">
                <a:solidFill>
                  <a:schemeClr val="accent2"/>
                </a:solidFill>
                <a:effectLst/>
                <a:latin typeface="Source Sans Pro" panose="020B0503030403020204" pitchFamily="34" charset="0"/>
              </a:rPr>
              <a:t>We thought we had won</a:t>
            </a:r>
          </a:p>
          <a:p>
            <a:pPr algn="ctr"/>
            <a:r>
              <a:rPr lang="en-US" sz="1050" b="1" i="0" dirty="0">
                <a:solidFill>
                  <a:schemeClr val="accent2"/>
                </a:solidFill>
                <a:effectLst/>
                <a:latin typeface="Source Sans Pro" panose="020B0503030403020204" pitchFamily="34" charset="0"/>
              </a:rPr>
              <a:t>Finally getting rid of</a:t>
            </a:r>
          </a:p>
          <a:p>
            <a:pPr algn="ctr"/>
            <a:r>
              <a:rPr lang="en-US" sz="1050" b="1" i="0" dirty="0">
                <a:solidFill>
                  <a:schemeClr val="accent2"/>
                </a:solidFill>
                <a:effectLst/>
                <a:latin typeface="Source Sans Pro" panose="020B0503030403020204" pitchFamily="34" charset="0"/>
              </a:rPr>
              <a:t>God’s only son</a:t>
            </a:r>
          </a:p>
          <a:p>
            <a:pPr algn="ctr"/>
            <a:endParaRPr lang="en-US" sz="1200" b="1" dirty="0">
              <a:solidFill>
                <a:schemeClr val="accent2"/>
              </a:solidFill>
              <a:latin typeface="Source Sans Pro" panose="020B0503030403020204" pitchFamily="34" charset="0"/>
            </a:endParaRPr>
          </a:p>
          <a:p>
            <a:pPr algn="ctr"/>
            <a:r>
              <a:rPr lang="en-US" sz="1000" b="1" i="0" dirty="0">
                <a:solidFill>
                  <a:schemeClr val="accent2"/>
                </a:solidFill>
                <a:effectLst/>
                <a:latin typeface="Source Sans Pro" panose="020B0503030403020204" pitchFamily="34" charset="0"/>
              </a:rPr>
              <a:t>But on the 3</a:t>
            </a:r>
            <a:r>
              <a:rPr lang="en-US" sz="1000" b="1" i="0" baseline="30000" dirty="0">
                <a:solidFill>
                  <a:schemeClr val="accent2"/>
                </a:solidFill>
                <a:effectLst/>
                <a:latin typeface="Source Sans Pro" panose="020B0503030403020204" pitchFamily="34" charset="0"/>
              </a:rPr>
              <a:t>rd</a:t>
            </a:r>
            <a:r>
              <a:rPr lang="en-US" sz="1000" b="1" i="0" dirty="0">
                <a:solidFill>
                  <a:schemeClr val="accent2"/>
                </a:solidFill>
                <a:effectLst/>
                <a:latin typeface="Source Sans Pro" panose="020B0503030403020204" pitchFamily="34" charset="0"/>
              </a:rPr>
              <a:t> day</a:t>
            </a:r>
          </a:p>
          <a:p>
            <a:pPr algn="ctr"/>
            <a:r>
              <a:rPr lang="en-US" sz="1000" b="1" i="0" dirty="0">
                <a:solidFill>
                  <a:schemeClr val="accent2"/>
                </a:solidFill>
                <a:effectLst/>
                <a:latin typeface="Source Sans Pro" panose="020B0503030403020204" pitchFamily="34" charset="0"/>
              </a:rPr>
              <a:t>He rose from the grave</a:t>
            </a:r>
          </a:p>
          <a:p>
            <a:pPr algn="ctr"/>
            <a:r>
              <a:rPr lang="en-US" sz="1000" b="1" i="0" dirty="0">
                <a:solidFill>
                  <a:schemeClr val="accent2"/>
                </a:solidFill>
                <a:effectLst/>
                <a:latin typeface="Source Sans Pro" panose="020B0503030403020204" pitchFamily="34" charset="0"/>
              </a:rPr>
              <a:t>and did herald the decree</a:t>
            </a:r>
          </a:p>
          <a:p>
            <a:pPr algn="ctr"/>
            <a:r>
              <a:rPr lang="en-US" sz="1000" b="1" i="0" dirty="0">
                <a:solidFill>
                  <a:schemeClr val="accent2"/>
                </a:solidFill>
                <a:effectLst/>
                <a:latin typeface="Source Sans Pro" panose="020B0503030403020204" pitchFamily="34" charset="0"/>
              </a:rPr>
              <a:t>from which there’s no escape</a:t>
            </a:r>
          </a:p>
          <a:p>
            <a:pPr algn="ctr"/>
            <a:endParaRPr lang="en-US" sz="1200" b="1" i="0" dirty="0">
              <a:solidFill>
                <a:schemeClr val="accent2"/>
              </a:solidFill>
              <a:effectLst/>
              <a:latin typeface="Source Sans Pro" panose="020B0503030403020204" pitchFamily="34" charset="0"/>
            </a:endParaRPr>
          </a:p>
          <a:p>
            <a:pPr algn="ctr"/>
            <a:endParaRPr lang="en-US" sz="1200" b="1" i="0" dirty="0">
              <a:solidFill>
                <a:schemeClr val="accent2"/>
              </a:solidFill>
              <a:effectLst/>
              <a:latin typeface="Source Sans Pro" panose="020B0503030403020204" pitchFamily="34" charset="0"/>
            </a:endParaRPr>
          </a:p>
          <a:p>
            <a:pPr algn="ctr"/>
            <a:r>
              <a:rPr lang="en-US" sz="1000" b="1" i="0" dirty="0">
                <a:solidFill>
                  <a:schemeClr val="accent2"/>
                </a:solidFill>
                <a:effectLst/>
                <a:latin typeface="Source Sans Pro" panose="020B0503030403020204" pitchFamily="34" charset="0"/>
              </a:rPr>
              <a:t>Still we trudge on</a:t>
            </a:r>
          </a:p>
          <a:p>
            <a:pPr algn="ctr"/>
            <a:r>
              <a:rPr lang="en-US" sz="1000" b="1" i="0" dirty="0">
                <a:solidFill>
                  <a:schemeClr val="accent2"/>
                </a:solidFill>
                <a:effectLst/>
                <a:latin typeface="Source Sans Pro" panose="020B0503030403020204" pitchFamily="34" charset="0"/>
              </a:rPr>
              <a:t>With one final goal</a:t>
            </a:r>
          </a:p>
          <a:p>
            <a:pPr algn="ctr"/>
            <a:r>
              <a:rPr lang="en-US" sz="1000" b="1" i="0" dirty="0">
                <a:solidFill>
                  <a:schemeClr val="accent2"/>
                </a:solidFill>
                <a:effectLst/>
                <a:latin typeface="Source Sans Pro" panose="020B0503030403020204" pitchFamily="34" charset="0"/>
              </a:rPr>
              <a:t>To deceive and infect</a:t>
            </a:r>
          </a:p>
          <a:p>
            <a:pPr algn="ctr"/>
            <a:r>
              <a:rPr lang="en-US" sz="1000" b="1" i="0" dirty="0">
                <a:solidFill>
                  <a:schemeClr val="accent2"/>
                </a:solidFill>
                <a:effectLst/>
                <a:latin typeface="Source Sans Pro" panose="020B0503030403020204" pitchFamily="34" charset="0"/>
              </a:rPr>
              <a:t>All the ones who now know</a:t>
            </a:r>
          </a:p>
          <a:p>
            <a:pPr algn="ctr"/>
            <a:endParaRPr lang="en-US" sz="1200" b="1" i="0" dirty="0">
              <a:solidFill>
                <a:schemeClr val="accent2"/>
              </a:solidFill>
              <a:effectLst/>
              <a:latin typeface="Source Sans Pro" panose="020B0503030403020204" pitchFamily="34" charset="0"/>
            </a:endParaRPr>
          </a:p>
          <a:p>
            <a:pPr algn="ctr"/>
            <a:endParaRPr lang="en-US" sz="1200" b="1" i="0" dirty="0">
              <a:solidFill>
                <a:schemeClr val="accent2"/>
              </a:solidFill>
              <a:effectLst/>
              <a:latin typeface="Source Sans Pro" panose="020B0503030403020204" pitchFamily="34" charset="0"/>
            </a:endParaRPr>
          </a:p>
          <a:p>
            <a:pPr algn="ctr"/>
            <a:r>
              <a:rPr lang="en-US" sz="1000" b="1" i="0" dirty="0">
                <a:solidFill>
                  <a:schemeClr val="accent2"/>
                </a:solidFill>
                <a:effectLst/>
                <a:latin typeface="Source Sans Pro" panose="020B0503030403020204" pitchFamily="34" charset="0"/>
              </a:rPr>
              <a:t>Our fate is sealed</a:t>
            </a:r>
          </a:p>
          <a:p>
            <a:pPr algn="ctr"/>
            <a:r>
              <a:rPr lang="en-US" sz="1000" b="1" i="0" dirty="0">
                <a:solidFill>
                  <a:schemeClr val="accent2"/>
                </a:solidFill>
                <a:effectLst/>
                <a:latin typeface="Source Sans Pro" panose="020B0503030403020204" pitchFamily="34" charset="0"/>
              </a:rPr>
              <a:t>But we rant and we rave</a:t>
            </a:r>
          </a:p>
          <a:p>
            <a:pPr algn="ctr"/>
            <a:r>
              <a:rPr lang="en-US" sz="1000" b="1" i="0" dirty="0">
                <a:solidFill>
                  <a:schemeClr val="accent2"/>
                </a:solidFill>
                <a:effectLst/>
                <a:latin typeface="Source Sans Pro" panose="020B0503030403020204" pitchFamily="34" charset="0"/>
              </a:rPr>
              <a:t>to deceive mankind</a:t>
            </a:r>
          </a:p>
          <a:p>
            <a:pPr algn="ctr"/>
            <a:r>
              <a:rPr lang="en-US" sz="1000" b="1" i="0" dirty="0">
                <a:solidFill>
                  <a:schemeClr val="accent2"/>
                </a:solidFill>
                <a:effectLst/>
                <a:latin typeface="Source Sans Pro" panose="020B0503030403020204" pitchFamily="34" charset="0"/>
              </a:rPr>
              <a:t>for the rest of our days</a:t>
            </a:r>
          </a:p>
        </p:txBody>
      </p:sp>
      <p:sp>
        <p:nvSpPr>
          <p:cNvPr id="10" name="TextBox 9">
            <a:extLst>
              <a:ext uri="{FF2B5EF4-FFF2-40B4-BE49-F238E27FC236}">
                <a16:creationId xmlns:a16="http://schemas.microsoft.com/office/drawing/2014/main" id="{25E24B80-B81D-0D40-5608-6F2E76DC0C4D}"/>
              </a:ext>
            </a:extLst>
          </p:cNvPr>
          <p:cNvSpPr txBox="1"/>
          <p:nvPr/>
        </p:nvSpPr>
        <p:spPr>
          <a:xfrm>
            <a:off x="2205037" y="1460580"/>
            <a:ext cx="4572000" cy="461665"/>
          </a:xfrm>
          <a:prstGeom prst="rect">
            <a:avLst/>
          </a:prstGeom>
          <a:noFill/>
        </p:spPr>
        <p:txBody>
          <a:bodyPr wrap="square">
            <a:spAutoFit/>
          </a:bodyPr>
          <a:lstStyle/>
          <a:p>
            <a:pPr algn="l"/>
            <a:r>
              <a:rPr lang="en-US" sz="1200" b="1" i="0" dirty="0">
                <a:solidFill>
                  <a:schemeClr val="accent1">
                    <a:lumMod val="75000"/>
                  </a:schemeClr>
                </a:solidFill>
                <a:effectLst/>
                <a:latin typeface="Source Sans Pro" panose="020B0503030403020204" pitchFamily="34" charset="0"/>
              </a:rPr>
              <a:t>John 10:10 KJV</a:t>
            </a:r>
            <a:endParaRPr lang="en-US" sz="1200" b="0" i="0" dirty="0">
              <a:solidFill>
                <a:schemeClr val="accent1">
                  <a:lumMod val="75000"/>
                </a:schemeClr>
              </a:solidFill>
              <a:effectLst/>
              <a:latin typeface="Source Sans Pro" panose="020B0503030403020204" pitchFamily="34" charset="0"/>
            </a:endParaRPr>
          </a:p>
          <a:p>
            <a:pPr algn="l"/>
            <a:r>
              <a:rPr lang="en-US" sz="1200" b="0" i="0" dirty="0">
                <a:solidFill>
                  <a:schemeClr val="accent2"/>
                </a:solidFill>
                <a:effectLst/>
                <a:latin typeface="Source Sans Pro" panose="020B0503030403020204" pitchFamily="34" charset="0"/>
              </a:rPr>
              <a:t>The thief comes not but for to kill, steal, and to destroy...</a:t>
            </a:r>
          </a:p>
        </p:txBody>
      </p:sp>
      <p:sp>
        <p:nvSpPr>
          <p:cNvPr id="12" name="TextBox 11">
            <a:extLst>
              <a:ext uri="{FF2B5EF4-FFF2-40B4-BE49-F238E27FC236}">
                <a16:creationId xmlns:a16="http://schemas.microsoft.com/office/drawing/2014/main" id="{45D5ABD4-481E-448B-4D26-907CDAC96073}"/>
              </a:ext>
            </a:extLst>
          </p:cNvPr>
          <p:cNvSpPr txBox="1"/>
          <p:nvPr/>
        </p:nvSpPr>
        <p:spPr>
          <a:xfrm>
            <a:off x="2286000" y="4220092"/>
            <a:ext cx="4572000" cy="830997"/>
          </a:xfrm>
          <a:prstGeom prst="rect">
            <a:avLst/>
          </a:prstGeom>
          <a:noFill/>
        </p:spPr>
        <p:txBody>
          <a:bodyPr wrap="square">
            <a:spAutoFit/>
          </a:bodyPr>
          <a:lstStyle/>
          <a:p>
            <a:pPr algn="l"/>
            <a:r>
              <a:rPr lang="en-US" sz="1200" b="1" i="0" dirty="0">
                <a:solidFill>
                  <a:schemeClr val="accent1">
                    <a:lumMod val="75000"/>
                  </a:schemeClr>
                </a:solidFill>
                <a:effectLst/>
                <a:latin typeface="Source Sans Pro" panose="020B0503030403020204" pitchFamily="34" charset="0"/>
              </a:rPr>
              <a:t>Peter 3:19-20 </a:t>
            </a:r>
            <a:r>
              <a:rPr lang="en-US" sz="1200" b="0" i="0" dirty="0">
                <a:solidFill>
                  <a:schemeClr val="accent2"/>
                </a:solidFill>
                <a:effectLst/>
                <a:latin typeface="Source Sans Pro" panose="020B0503030403020204" pitchFamily="34" charset="0"/>
              </a:rPr>
              <a:t>By which also he went and preached unto the spirits in prison; Which sometime were disobedient, when once the longsuffering of God waited in the days of Noah, while the ark was a preparing, wherein few, that is eight souls were saved by water.</a:t>
            </a:r>
          </a:p>
        </p:txBody>
      </p:sp>
      <p:sp>
        <p:nvSpPr>
          <p:cNvPr id="14" name="TextBox 13">
            <a:extLst>
              <a:ext uri="{FF2B5EF4-FFF2-40B4-BE49-F238E27FC236}">
                <a16:creationId xmlns:a16="http://schemas.microsoft.com/office/drawing/2014/main" id="{BD2FFFA8-E12F-2E43-3DA4-26D3042ED158}"/>
              </a:ext>
            </a:extLst>
          </p:cNvPr>
          <p:cNvSpPr txBox="1"/>
          <p:nvPr/>
        </p:nvSpPr>
        <p:spPr>
          <a:xfrm>
            <a:off x="2243137" y="2248974"/>
            <a:ext cx="4572000" cy="830997"/>
          </a:xfrm>
          <a:prstGeom prst="rect">
            <a:avLst/>
          </a:prstGeom>
          <a:noFill/>
        </p:spPr>
        <p:txBody>
          <a:bodyPr wrap="square">
            <a:spAutoFit/>
          </a:bodyPr>
          <a:lstStyle/>
          <a:p>
            <a:pPr algn="l"/>
            <a:r>
              <a:rPr lang="en-US" sz="1200" b="1" i="0" dirty="0">
                <a:solidFill>
                  <a:schemeClr val="accent1">
                    <a:lumMod val="75000"/>
                  </a:schemeClr>
                </a:solidFill>
                <a:effectLst/>
                <a:latin typeface="Source Sans Pro" panose="020B0503030403020204" pitchFamily="34" charset="0"/>
              </a:rPr>
              <a:t>Mark 16:6 KJV</a:t>
            </a:r>
            <a:endParaRPr lang="en-US" sz="1200" b="0" i="0" dirty="0">
              <a:solidFill>
                <a:schemeClr val="accent1">
                  <a:lumMod val="75000"/>
                </a:schemeClr>
              </a:solidFill>
              <a:effectLst/>
              <a:latin typeface="Source Sans Pro" panose="020B0503030403020204" pitchFamily="34" charset="0"/>
            </a:endParaRPr>
          </a:p>
          <a:p>
            <a:pPr algn="l"/>
            <a:r>
              <a:rPr lang="en-US" sz="1200" b="0" i="0" dirty="0">
                <a:solidFill>
                  <a:schemeClr val="accent2"/>
                </a:solidFill>
                <a:effectLst/>
                <a:latin typeface="Source Sans Pro" panose="020B0503030403020204" pitchFamily="34" charset="0"/>
              </a:rPr>
              <a:t>And he saith unto them, be not affrighted: Ye seek Jesus of Nazareth, which was crucified: he is risen; he is not here: behold the place where they laid him.</a:t>
            </a:r>
          </a:p>
        </p:txBody>
      </p:sp>
      <p:sp>
        <p:nvSpPr>
          <p:cNvPr id="16" name="TextBox 15">
            <a:extLst>
              <a:ext uri="{FF2B5EF4-FFF2-40B4-BE49-F238E27FC236}">
                <a16:creationId xmlns:a16="http://schemas.microsoft.com/office/drawing/2014/main" id="{D25BB755-7086-B473-A388-207D0ACD1BC0}"/>
              </a:ext>
            </a:extLst>
          </p:cNvPr>
          <p:cNvSpPr txBox="1"/>
          <p:nvPr/>
        </p:nvSpPr>
        <p:spPr>
          <a:xfrm>
            <a:off x="2252662" y="3316365"/>
            <a:ext cx="4572000" cy="461665"/>
          </a:xfrm>
          <a:prstGeom prst="rect">
            <a:avLst/>
          </a:prstGeom>
          <a:noFill/>
        </p:spPr>
        <p:txBody>
          <a:bodyPr wrap="square">
            <a:spAutoFit/>
          </a:bodyPr>
          <a:lstStyle/>
          <a:p>
            <a:pPr algn="l"/>
            <a:r>
              <a:rPr lang="en-US" sz="1200" b="1" i="0" dirty="0">
                <a:solidFill>
                  <a:schemeClr val="accent1">
                    <a:lumMod val="75000"/>
                  </a:schemeClr>
                </a:solidFill>
                <a:effectLst/>
                <a:latin typeface="Source Sans Pro" panose="020B0503030403020204" pitchFamily="34" charset="0"/>
              </a:rPr>
              <a:t>John 10:10 KJV</a:t>
            </a:r>
            <a:endParaRPr lang="en-US" sz="1200" b="0" i="0" dirty="0">
              <a:solidFill>
                <a:schemeClr val="accent1">
                  <a:lumMod val="75000"/>
                </a:schemeClr>
              </a:solidFill>
              <a:effectLst/>
              <a:latin typeface="Source Sans Pro" panose="020B0503030403020204" pitchFamily="34" charset="0"/>
            </a:endParaRPr>
          </a:p>
          <a:p>
            <a:pPr algn="l"/>
            <a:r>
              <a:rPr lang="en-US" sz="1200" b="0" i="0" dirty="0">
                <a:solidFill>
                  <a:schemeClr val="accent2"/>
                </a:solidFill>
                <a:effectLst/>
                <a:latin typeface="Source Sans Pro" panose="020B0503030403020204" pitchFamily="34" charset="0"/>
              </a:rPr>
              <a:t>The thief comes not but for to kill, steal, and to destroy...</a:t>
            </a:r>
          </a:p>
        </p:txBody>
      </p:sp>
      <p:sp>
        <p:nvSpPr>
          <p:cNvPr id="18" name="TextBox 17">
            <a:extLst>
              <a:ext uri="{FF2B5EF4-FFF2-40B4-BE49-F238E27FC236}">
                <a16:creationId xmlns:a16="http://schemas.microsoft.com/office/drawing/2014/main" id="{4CA6A405-83B7-E458-C07E-C2CEF4EC8668}"/>
              </a:ext>
            </a:extLst>
          </p:cNvPr>
          <p:cNvSpPr txBox="1"/>
          <p:nvPr/>
        </p:nvSpPr>
        <p:spPr>
          <a:xfrm>
            <a:off x="2209800" y="657330"/>
            <a:ext cx="4572000" cy="830997"/>
          </a:xfrm>
          <a:prstGeom prst="rect">
            <a:avLst/>
          </a:prstGeom>
          <a:noFill/>
        </p:spPr>
        <p:txBody>
          <a:bodyPr wrap="square">
            <a:spAutoFit/>
          </a:bodyPr>
          <a:lstStyle/>
          <a:p>
            <a:pPr algn="l"/>
            <a:r>
              <a:rPr lang="en-US" sz="1200" b="1" i="0" dirty="0">
                <a:solidFill>
                  <a:schemeClr val="accent1">
                    <a:lumMod val="75000"/>
                  </a:schemeClr>
                </a:solidFill>
                <a:effectLst/>
                <a:latin typeface="Source Sans Pro" panose="020B0503030403020204" pitchFamily="34" charset="0"/>
              </a:rPr>
              <a:t>Genesis 6:4 </a:t>
            </a:r>
            <a:r>
              <a:rPr lang="en-US" sz="1200" b="0" i="0" dirty="0">
                <a:solidFill>
                  <a:schemeClr val="accent2"/>
                </a:solidFill>
                <a:effectLst/>
                <a:latin typeface="Source Sans Pro" panose="020B0503030403020204" pitchFamily="34" charset="0"/>
              </a:rPr>
              <a:t>There were giants in the earth in those days; and also after that, when the sons of God came in unto the daughters of men, and they bare children to them, the same became might men which were of old, menu of renown.</a:t>
            </a:r>
          </a:p>
        </p:txBody>
      </p:sp>
    </p:spTree>
    <p:extLst>
      <p:ext uri="{BB962C8B-B14F-4D97-AF65-F5344CB8AC3E}">
        <p14:creationId xmlns:p14="http://schemas.microsoft.com/office/powerpoint/2010/main" val="2554001688"/>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1B851-CFD1-93B1-34CD-DC6D4135F96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5449814-0C2E-01A2-FF4E-39B254DA5DD3}"/>
              </a:ext>
            </a:extLst>
          </p:cNvPr>
          <p:cNvSpPr txBox="1"/>
          <p:nvPr/>
        </p:nvSpPr>
        <p:spPr>
          <a:xfrm>
            <a:off x="693681" y="243871"/>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Who’s out there?</a:t>
            </a:r>
          </a:p>
        </p:txBody>
      </p:sp>
      <p:pic>
        <p:nvPicPr>
          <p:cNvPr id="4098" name="Picture 2">
            <a:extLst>
              <a:ext uri="{FF2B5EF4-FFF2-40B4-BE49-F238E27FC236}">
                <a16:creationId xmlns:a16="http://schemas.microsoft.com/office/drawing/2014/main" id="{3A7500DD-BB8A-4E62-B199-5BF5E0CB5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512" y="630317"/>
            <a:ext cx="2733675" cy="13811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484B8BA-D64B-9A12-C206-9FF893455DF4}"/>
              </a:ext>
            </a:extLst>
          </p:cNvPr>
          <p:cNvSpPr txBox="1"/>
          <p:nvPr/>
        </p:nvSpPr>
        <p:spPr>
          <a:xfrm>
            <a:off x="381000" y="2059334"/>
            <a:ext cx="8610600" cy="4524315"/>
          </a:xfrm>
          <a:prstGeom prst="rect">
            <a:avLst/>
          </a:prstGeom>
          <a:noFill/>
        </p:spPr>
        <p:txBody>
          <a:bodyPr wrap="square">
            <a:spAutoFit/>
          </a:bodyPr>
          <a:lstStyle/>
          <a:p>
            <a:pPr algn="l"/>
            <a:r>
              <a:rPr lang="en-US" sz="1800" b="1" i="0" dirty="0">
                <a:solidFill>
                  <a:srgbClr val="EB8113"/>
                </a:solidFill>
                <a:effectLst/>
                <a:latin typeface="Source Sans Pro" panose="020B0503030403020204" pitchFamily="34" charset="0"/>
              </a:rPr>
              <a:t>Ants who want delicious treats</a:t>
            </a:r>
          </a:p>
          <a:p>
            <a:pPr algn="l"/>
            <a:r>
              <a:rPr lang="en-US" sz="1800" b="0" i="0" dirty="0">
                <a:solidFill>
                  <a:schemeClr val="accent2"/>
                </a:solidFill>
                <a:effectLst/>
                <a:latin typeface="Source Sans Pro" panose="020B0503030403020204" pitchFamily="34" charset="0"/>
              </a:rPr>
              <a:t>One of the things that people don't realize is what the existence of a UFO means</a:t>
            </a:r>
            <a:r>
              <a:rPr lang="en-US" sz="1800" b="0" i="0" dirty="0">
                <a:solidFill>
                  <a:schemeClr val="accent1">
                    <a:lumMod val="75000"/>
                  </a:schemeClr>
                </a:solidFill>
                <a:effectLst/>
                <a:latin typeface="Source Sans Pro" panose="020B0503030403020204" pitchFamily="34" charset="0"/>
              </a:rPr>
              <a:t>. If even one sighting is real, that means that somewhere (</a:t>
            </a:r>
            <a:r>
              <a:rPr lang="en-US" sz="1800" b="0" i="0" dirty="0">
                <a:solidFill>
                  <a:schemeClr val="accent2"/>
                </a:solidFill>
                <a:effectLst/>
                <a:latin typeface="Source Sans Pro" panose="020B0503030403020204" pitchFamily="34" charset="0"/>
              </a:rPr>
              <a:t>whether that be in the cosmos or another dimension</a:t>
            </a:r>
            <a:r>
              <a:rPr lang="en-US" sz="1800" b="0" i="0" dirty="0">
                <a:solidFill>
                  <a:schemeClr val="accent1">
                    <a:lumMod val="75000"/>
                  </a:schemeClr>
                </a:solidFill>
                <a:effectLst/>
                <a:latin typeface="Source Sans Pro" panose="020B0503030403020204" pitchFamily="34" charset="0"/>
              </a:rPr>
              <a:t>) there is some kind of manufacturing plant - whatever shape that may take. </a:t>
            </a:r>
            <a:r>
              <a:rPr lang="en-US" sz="1800" b="0" i="0" dirty="0">
                <a:solidFill>
                  <a:schemeClr val="accent2"/>
                </a:solidFill>
                <a:effectLst/>
                <a:latin typeface="Source Sans Pro" panose="020B0503030403020204" pitchFamily="34" charset="0"/>
              </a:rPr>
              <a:t>A while back a concept was laid out saying that its not impossible for an ant in the amazon rain forest to arrive in downtown Seattle so he could take the fairy out to one of the islands - but, its highly improbable. </a:t>
            </a:r>
            <a:r>
              <a:rPr lang="en-US" sz="1800" b="0" i="0" dirty="0">
                <a:solidFill>
                  <a:schemeClr val="accent1">
                    <a:lumMod val="75000"/>
                  </a:schemeClr>
                </a:solidFill>
                <a:effectLst/>
                <a:latin typeface="Source Sans Pro" panose="020B0503030403020204" pitchFamily="34" charset="0"/>
              </a:rPr>
              <a:t>First of all you have the intelligence of the ant to consider - an ant doesn't know that there is an island that a ferry traverses to over the water, let alone be on another continent altogether. </a:t>
            </a:r>
            <a:r>
              <a:rPr lang="en-US" sz="1800" b="0" i="0" dirty="0">
                <a:solidFill>
                  <a:schemeClr val="accent2"/>
                </a:solidFill>
                <a:effectLst/>
                <a:latin typeface="Source Sans Pro" panose="020B0503030403020204" pitchFamily="34" charset="0"/>
              </a:rPr>
              <a:t>So if an ant crawled onto a jungle explorer and sat on their shoe all the way back to town, then to the airport, and thus arrive in Seattle at </a:t>
            </a:r>
            <a:r>
              <a:rPr lang="en-US" sz="1800" b="0" i="0" dirty="0" err="1">
                <a:solidFill>
                  <a:schemeClr val="accent2"/>
                </a:solidFill>
                <a:effectLst/>
                <a:latin typeface="Source Sans Pro" panose="020B0503030403020204" pitchFamily="34" charset="0"/>
              </a:rPr>
              <a:t>Seatac</a:t>
            </a:r>
            <a:r>
              <a:rPr lang="en-US" sz="1800" b="0" i="0" dirty="0">
                <a:solidFill>
                  <a:schemeClr val="accent2"/>
                </a:solidFill>
                <a:effectLst/>
                <a:latin typeface="Source Sans Pro" panose="020B0503030403020204" pitchFamily="34" charset="0"/>
              </a:rPr>
              <a:t> airport. </a:t>
            </a:r>
            <a:r>
              <a:rPr lang="en-US" sz="1800" b="0" i="0" dirty="0">
                <a:solidFill>
                  <a:schemeClr val="accent1">
                    <a:lumMod val="75000"/>
                  </a:schemeClr>
                </a:solidFill>
                <a:effectLst/>
                <a:latin typeface="Source Sans Pro" panose="020B0503030403020204" pitchFamily="34" charset="0"/>
              </a:rPr>
              <a:t>From here, the ant would have to hitch a ride from the airport down to a the docks to board a fairy and finally be on this way to those delicious island treats that he didn't know he wanted. </a:t>
            </a:r>
            <a:r>
              <a:rPr lang="en-US" sz="1800" b="0" i="0" dirty="0">
                <a:solidFill>
                  <a:schemeClr val="accent2"/>
                </a:solidFill>
                <a:effectLst/>
                <a:latin typeface="Source Sans Pro" panose="020B0503030403020204" pitchFamily="34" charset="0"/>
              </a:rPr>
              <a:t>In order for this to happen, it would almost assuredly be by sheer accident and even if one ant managed to accomplish this, the likely hood of 2, 3, 10 becomes progressively less and less likely if it wasn't so nearly impossible already.</a:t>
            </a:r>
          </a:p>
        </p:txBody>
      </p:sp>
      <p:pic>
        <p:nvPicPr>
          <p:cNvPr id="10" name="Picture 2">
            <a:extLst>
              <a:ext uri="{FF2B5EF4-FFF2-40B4-BE49-F238E27FC236}">
                <a16:creationId xmlns:a16="http://schemas.microsoft.com/office/drawing/2014/main" id="{9F7D2FCC-D5AE-1B0A-A4BC-539848F61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 y="582425"/>
            <a:ext cx="273367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4C5511F9-5226-BEE3-6B77-E3DAEDF3F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775" y="660797"/>
            <a:ext cx="273367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277019"/>
      </p:ext>
    </p:extLst>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4381-ECA0-C8C6-E0A0-DB58BD424AA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AEC3A40-B6F5-5143-D20A-1B552B21CB98}"/>
              </a:ext>
            </a:extLst>
          </p:cNvPr>
          <p:cNvSpPr txBox="1"/>
          <p:nvPr/>
        </p:nvSpPr>
        <p:spPr>
          <a:xfrm>
            <a:off x="693681" y="243871"/>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Understanding Dimensions</a:t>
            </a:r>
          </a:p>
        </p:txBody>
      </p:sp>
      <p:sp>
        <p:nvSpPr>
          <p:cNvPr id="9" name="TextBox 8">
            <a:extLst>
              <a:ext uri="{FF2B5EF4-FFF2-40B4-BE49-F238E27FC236}">
                <a16:creationId xmlns:a16="http://schemas.microsoft.com/office/drawing/2014/main" id="{0AF4BF07-1DBF-60FE-1FA9-076C0770B296}"/>
              </a:ext>
            </a:extLst>
          </p:cNvPr>
          <p:cNvSpPr txBox="1"/>
          <p:nvPr/>
        </p:nvSpPr>
        <p:spPr>
          <a:xfrm>
            <a:off x="76200" y="990600"/>
            <a:ext cx="9067800" cy="5632311"/>
          </a:xfrm>
          <a:prstGeom prst="rect">
            <a:avLst/>
          </a:prstGeom>
          <a:noFill/>
        </p:spPr>
        <p:txBody>
          <a:bodyPr wrap="square">
            <a:spAutoFit/>
          </a:bodyPr>
          <a:lstStyle/>
          <a:p>
            <a:pPr algn="l"/>
            <a:r>
              <a:rPr lang="en-US" sz="2000" b="0" i="0" dirty="0">
                <a:solidFill>
                  <a:schemeClr val="accent2"/>
                </a:solidFill>
                <a:effectLst/>
                <a:latin typeface="Source Sans Pro" panose="020B0503030403020204" pitchFamily="34" charset="0"/>
              </a:rPr>
              <a:t>One way for us as humans to understand things that are more complicated than we are used to is to look one level below. </a:t>
            </a:r>
            <a:r>
              <a:rPr lang="en-US" sz="2000" b="0" i="0" dirty="0">
                <a:solidFill>
                  <a:schemeClr val="accent1">
                    <a:lumMod val="75000"/>
                  </a:schemeClr>
                </a:solidFill>
                <a:effectLst/>
                <a:latin typeface="Source Sans Pro" panose="020B0503030403020204" pitchFamily="34" charset="0"/>
              </a:rPr>
              <a:t>For example, to try to understand 4 dimensions the best way to look at it is to go to 2D dimensions. </a:t>
            </a:r>
            <a:r>
              <a:rPr lang="en-US" sz="2000" b="0" i="0" dirty="0">
                <a:solidFill>
                  <a:schemeClr val="accent2"/>
                </a:solidFill>
                <a:effectLst/>
                <a:latin typeface="Source Sans Pro" panose="020B0503030403020204" pitchFamily="34" charset="0"/>
              </a:rPr>
              <a:t>In a 2D world your environment is a rectangle for an easy analogy. </a:t>
            </a:r>
            <a:r>
              <a:rPr lang="en-US" sz="2000" b="0" i="0" dirty="0">
                <a:solidFill>
                  <a:schemeClr val="accent1">
                    <a:lumMod val="75000"/>
                  </a:schemeClr>
                </a:solidFill>
                <a:effectLst/>
                <a:latin typeface="Source Sans Pro" panose="020B0503030403020204" pitchFamily="34" charset="0"/>
              </a:rPr>
              <a:t>You can be a line, a triangle, a square, a pentagon, an irregular polygon, a hexagon, an octagon and all the way up to a circle with infinite points having your only limitation be the </a:t>
            </a:r>
            <a:r>
              <a:rPr lang="en-US" sz="2000" b="0" i="0" dirty="0" err="1">
                <a:solidFill>
                  <a:schemeClr val="accent1">
                    <a:lumMod val="75000"/>
                  </a:schemeClr>
                </a:solidFill>
                <a:effectLst/>
                <a:latin typeface="Source Sans Pro" panose="020B0503030403020204" pitchFamily="34" charset="0"/>
              </a:rPr>
              <a:t>planck</a:t>
            </a:r>
            <a:r>
              <a:rPr lang="en-US" sz="2000" b="0" i="0" dirty="0">
                <a:solidFill>
                  <a:schemeClr val="accent1">
                    <a:lumMod val="75000"/>
                  </a:schemeClr>
                </a:solidFill>
                <a:effectLst/>
                <a:latin typeface="Source Sans Pro" panose="020B0503030403020204" pitchFamily="34" charset="0"/>
              </a:rPr>
              <a:t> length</a:t>
            </a:r>
            <a:r>
              <a:rPr lang="en-US" sz="2000" b="0" i="0" dirty="0">
                <a:solidFill>
                  <a:schemeClr val="accent2"/>
                </a:solidFill>
                <a:effectLst/>
                <a:latin typeface="Source Sans Pro" panose="020B0503030403020204" pitchFamily="34" charset="0"/>
              </a:rPr>
              <a:t>. So if a 3 dimensional sphere passing through a 2 dimensional plane starts as a small circle progressively getting larger until it hits the half way point and then starts getting smaller and disappears. </a:t>
            </a:r>
            <a:r>
              <a:rPr lang="en-US" sz="2000" b="0" i="0" dirty="0">
                <a:solidFill>
                  <a:schemeClr val="accent1">
                    <a:lumMod val="75000"/>
                  </a:schemeClr>
                </a:solidFill>
                <a:effectLst/>
                <a:latin typeface="Source Sans Pro" panose="020B0503030403020204" pitchFamily="34" charset="0"/>
              </a:rPr>
              <a:t>An ellipsoid would follow the same pattern except it would be more oval shaped.</a:t>
            </a:r>
            <a:r>
              <a:rPr lang="en-US" sz="2000" b="0" i="0" dirty="0">
                <a:solidFill>
                  <a:schemeClr val="accent2"/>
                </a:solidFill>
                <a:effectLst/>
                <a:latin typeface="Source Sans Pro" panose="020B0503030403020204" pitchFamily="34" charset="0"/>
              </a:rPr>
              <a:t> A cone however, would start small and progressively get bigger until it disappears suddenly or in reverse if it passed through in the other direction. </a:t>
            </a:r>
            <a:r>
              <a:rPr lang="en-US" sz="2000" b="0" i="0" dirty="0">
                <a:solidFill>
                  <a:schemeClr val="accent1">
                    <a:lumMod val="75000"/>
                  </a:schemeClr>
                </a:solidFill>
                <a:effectLst/>
                <a:latin typeface="Source Sans Pro" panose="020B0503030403020204" pitchFamily="34" charset="0"/>
              </a:rPr>
              <a:t>Go one step farther and take any random 3D object and start it spinning on multiple vectors as it passes through. </a:t>
            </a:r>
            <a:r>
              <a:rPr lang="en-US" sz="2000" b="0" i="0" dirty="0">
                <a:solidFill>
                  <a:schemeClr val="accent2"/>
                </a:solidFill>
                <a:effectLst/>
                <a:latin typeface="Source Sans Pro" panose="020B0503030403020204" pitchFamily="34" charset="0"/>
              </a:rPr>
              <a:t>The 2D observers would really get a wild show seeing bizarre shapes that might almost appear like a flashing depending on the rotational vector speeds. </a:t>
            </a:r>
            <a:r>
              <a:rPr lang="en-US" sz="2000" b="0" i="0" dirty="0">
                <a:solidFill>
                  <a:schemeClr val="accent1">
                    <a:lumMod val="75000"/>
                  </a:schemeClr>
                </a:solidFill>
                <a:effectLst/>
                <a:latin typeface="Source Sans Pro" panose="020B0503030403020204" pitchFamily="34" charset="0"/>
              </a:rPr>
              <a:t>At this point we still don't understand 4D, but we at least start to understand how a higher dimensional object than 3D would look to us.</a:t>
            </a:r>
            <a:r>
              <a:rPr lang="en-US" sz="2000" b="0" i="0" dirty="0">
                <a:solidFill>
                  <a:schemeClr val="accent2"/>
                </a:solidFill>
                <a:effectLst/>
                <a:latin typeface="Source Sans Pro" panose="020B0503030403020204" pitchFamily="34" charset="0"/>
              </a:rPr>
              <a:t> It would be equally as weird for us to see it if not more and we have a whole extra dimension than the 2D observers.</a:t>
            </a:r>
            <a:endParaRPr lang="en-US" sz="2000" dirty="0">
              <a:solidFill>
                <a:schemeClr val="accent2"/>
              </a:solidFill>
            </a:endParaRPr>
          </a:p>
        </p:txBody>
      </p:sp>
    </p:spTree>
    <p:extLst>
      <p:ext uri="{BB962C8B-B14F-4D97-AF65-F5344CB8AC3E}">
        <p14:creationId xmlns:p14="http://schemas.microsoft.com/office/powerpoint/2010/main" val="34202625"/>
      </p:ext>
    </p:extLst>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AD23C-359C-F7D1-9EDF-BC03C0AFD88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A8279A3-E302-44A2-2966-14CB97790A97}"/>
              </a:ext>
            </a:extLst>
          </p:cNvPr>
          <p:cNvSpPr txBox="1"/>
          <p:nvPr/>
        </p:nvSpPr>
        <p:spPr>
          <a:xfrm>
            <a:off x="693681" y="243871"/>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Limited Knowledge, Clues &amp; the Short List</a:t>
            </a:r>
          </a:p>
        </p:txBody>
      </p:sp>
      <p:sp>
        <p:nvSpPr>
          <p:cNvPr id="9" name="TextBox 8">
            <a:extLst>
              <a:ext uri="{FF2B5EF4-FFF2-40B4-BE49-F238E27FC236}">
                <a16:creationId xmlns:a16="http://schemas.microsoft.com/office/drawing/2014/main" id="{B60AD943-E57E-FA6F-BF6D-FEA84D9EDD1A}"/>
              </a:ext>
            </a:extLst>
          </p:cNvPr>
          <p:cNvSpPr txBox="1"/>
          <p:nvPr/>
        </p:nvSpPr>
        <p:spPr>
          <a:xfrm>
            <a:off x="381000" y="582425"/>
            <a:ext cx="8382000" cy="1077218"/>
          </a:xfrm>
          <a:prstGeom prst="rect">
            <a:avLst/>
          </a:prstGeom>
          <a:noFill/>
        </p:spPr>
        <p:txBody>
          <a:bodyPr wrap="square">
            <a:spAutoFit/>
          </a:bodyPr>
          <a:lstStyle/>
          <a:p>
            <a:pPr algn="l"/>
            <a:r>
              <a:rPr lang="en-US" sz="1600" b="1" i="0" dirty="0">
                <a:solidFill>
                  <a:srgbClr val="EB8113"/>
                </a:solidFill>
                <a:effectLst/>
                <a:latin typeface="Source Sans Pro" panose="020B0503030403020204" pitchFamily="34" charset="0"/>
              </a:rPr>
              <a:t>Limited knowledge</a:t>
            </a:r>
          </a:p>
          <a:p>
            <a:pPr algn="l"/>
            <a:r>
              <a:rPr lang="en-US" sz="1600" b="0" i="0" dirty="0">
                <a:solidFill>
                  <a:schemeClr val="accent2"/>
                </a:solidFill>
                <a:effectLst/>
                <a:latin typeface="Source Sans Pro" panose="020B0503030403020204" pitchFamily="34" charset="0"/>
              </a:rPr>
              <a:t>I said all that to say this: keep in mind that we know so little about the nature of the universe and quantum physics that we may not even have a reference point and to some extent might be equivalent to the ant, even though we are a more intelligent species - but lets look for clues.</a:t>
            </a:r>
          </a:p>
        </p:txBody>
      </p:sp>
      <p:sp>
        <p:nvSpPr>
          <p:cNvPr id="11" name="TextBox 10">
            <a:extLst>
              <a:ext uri="{FF2B5EF4-FFF2-40B4-BE49-F238E27FC236}">
                <a16:creationId xmlns:a16="http://schemas.microsoft.com/office/drawing/2014/main" id="{692504CE-07CF-6052-6DFA-8F13885B8AEC}"/>
              </a:ext>
            </a:extLst>
          </p:cNvPr>
          <p:cNvSpPr txBox="1"/>
          <p:nvPr/>
        </p:nvSpPr>
        <p:spPr>
          <a:xfrm>
            <a:off x="358140" y="1659643"/>
            <a:ext cx="8305800" cy="1631216"/>
          </a:xfrm>
          <a:prstGeom prst="rect">
            <a:avLst/>
          </a:prstGeom>
          <a:noFill/>
        </p:spPr>
        <p:txBody>
          <a:bodyPr wrap="square">
            <a:spAutoFit/>
          </a:bodyPr>
          <a:lstStyle/>
          <a:p>
            <a:pPr algn="l"/>
            <a:r>
              <a:rPr lang="en-US" sz="1600" b="1" dirty="0">
                <a:solidFill>
                  <a:srgbClr val="EB8113"/>
                </a:solidFill>
                <a:latin typeface="Source Sans Pro" panose="020B0503030403020204" pitchFamily="34" charset="0"/>
              </a:rPr>
              <a:t>Clues</a:t>
            </a:r>
          </a:p>
          <a:p>
            <a:pPr algn="l"/>
            <a:r>
              <a:rPr lang="en-US" sz="1400" b="0" i="0" dirty="0">
                <a:solidFill>
                  <a:schemeClr val="accent2"/>
                </a:solidFill>
                <a:effectLst/>
                <a:latin typeface="Source Sans Pro" panose="020B0503030403020204" pitchFamily="34" charset="0"/>
              </a:rPr>
              <a:t>In </a:t>
            </a:r>
            <a:r>
              <a:rPr lang="en-US" sz="1400" b="1" i="0" dirty="0">
                <a:solidFill>
                  <a:schemeClr val="accent2"/>
                </a:solidFill>
                <a:effectLst/>
                <a:latin typeface="Source Sans Pro" panose="020B0503030403020204" pitchFamily="34" charset="0"/>
              </a:rPr>
              <a:t>Ecclesiastes 1:9</a:t>
            </a:r>
            <a:r>
              <a:rPr lang="en-US" sz="1400" b="0" i="0" dirty="0">
                <a:solidFill>
                  <a:schemeClr val="accent2"/>
                </a:solidFill>
                <a:effectLst/>
                <a:latin typeface="Source Sans Pro" panose="020B0503030403020204" pitchFamily="34" charset="0"/>
              </a:rPr>
              <a:t> its says, "The thing that hath been, it is that which shall be; and that which is done is that which shall be done: and there is no new thing under the sun." This was written by Solomon, who was the wisest person who ever lived with the exception of Jesus which goes without saying but is worth saying all the same. In all fairness we would have to ask is that only referring to our sun or does that include other suns as well. However, for the clue search, we still "stick" somewhat with our sun and venture beyond when necessary.</a:t>
            </a:r>
          </a:p>
        </p:txBody>
      </p:sp>
      <p:sp>
        <p:nvSpPr>
          <p:cNvPr id="13" name="TextBox 12">
            <a:extLst>
              <a:ext uri="{FF2B5EF4-FFF2-40B4-BE49-F238E27FC236}">
                <a16:creationId xmlns:a16="http://schemas.microsoft.com/office/drawing/2014/main" id="{C879B6C0-2413-AB2F-CE6F-C5FD5502D263}"/>
              </a:ext>
            </a:extLst>
          </p:cNvPr>
          <p:cNvSpPr txBox="1"/>
          <p:nvPr/>
        </p:nvSpPr>
        <p:spPr>
          <a:xfrm>
            <a:off x="358140" y="3320920"/>
            <a:ext cx="8534400" cy="3293209"/>
          </a:xfrm>
          <a:prstGeom prst="rect">
            <a:avLst/>
          </a:prstGeom>
          <a:noFill/>
        </p:spPr>
        <p:txBody>
          <a:bodyPr wrap="square">
            <a:spAutoFit/>
          </a:bodyPr>
          <a:lstStyle/>
          <a:p>
            <a:pPr algn="l"/>
            <a:r>
              <a:rPr lang="en-US" sz="1600" b="1" i="0" dirty="0">
                <a:solidFill>
                  <a:srgbClr val="EB8113"/>
                </a:solidFill>
                <a:effectLst/>
                <a:latin typeface="Source Sans Pro" panose="020B0503030403020204" pitchFamily="34" charset="0"/>
              </a:rPr>
              <a:t>The Short list</a:t>
            </a:r>
          </a:p>
          <a:p>
            <a:pPr algn="l"/>
            <a:r>
              <a:rPr lang="en-US" sz="1600" b="1" i="0" dirty="0">
                <a:solidFill>
                  <a:schemeClr val="accent2"/>
                </a:solidFill>
                <a:effectLst/>
                <a:latin typeface="Source Sans Pro" panose="020B0503030403020204" pitchFamily="34" charset="0"/>
              </a:rPr>
              <a:t>Trinity</a:t>
            </a:r>
            <a:r>
              <a:rPr lang="en-US" sz="1600" b="0" i="0" dirty="0">
                <a:solidFill>
                  <a:schemeClr val="accent2"/>
                </a:solidFill>
                <a:effectLst/>
                <a:latin typeface="Source Sans Pro" panose="020B0503030403020204" pitchFamily="34" charset="0"/>
              </a:rPr>
              <a:t>  - </a:t>
            </a:r>
            <a:r>
              <a:rPr lang="en-US" sz="1600" b="1" i="0" dirty="0">
                <a:solidFill>
                  <a:schemeClr val="accent1">
                    <a:lumMod val="75000"/>
                  </a:schemeClr>
                </a:solidFill>
                <a:effectLst/>
                <a:latin typeface="Source Sans Pro" panose="020B0503030403020204" pitchFamily="34" charset="0"/>
              </a:rPr>
              <a:t>Father, Son &amp; Holy Spirit - (Always have existed, a concept that we have a tough time understanding)</a:t>
            </a:r>
          </a:p>
          <a:p>
            <a:pPr algn="l"/>
            <a:r>
              <a:rPr lang="en-US" sz="1600" b="1" i="0" dirty="0">
                <a:solidFill>
                  <a:schemeClr val="accent2"/>
                </a:solidFill>
                <a:effectLst/>
                <a:latin typeface="Source Sans Pro" panose="020B0503030403020204" pitchFamily="34" charset="0"/>
              </a:rPr>
              <a:t>Angels, Fallen Angles &amp; Demons</a:t>
            </a:r>
            <a:r>
              <a:rPr lang="en-US" sz="1600" b="0" i="0" dirty="0">
                <a:solidFill>
                  <a:schemeClr val="accent2"/>
                </a:solidFill>
                <a:effectLst/>
                <a:latin typeface="Source Sans Pro" panose="020B0503030403020204" pitchFamily="34" charset="0"/>
              </a:rPr>
              <a:t> </a:t>
            </a:r>
            <a:r>
              <a:rPr lang="en-US" sz="1600" b="0" i="0" dirty="0">
                <a:solidFill>
                  <a:schemeClr val="accent1">
                    <a:lumMod val="75000"/>
                  </a:schemeClr>
                </a:solidFill>
                <a:effectLst/>
                <a:latin typeface="Source Sans Pro" panose="020B0503030403020204" pitchFamily="34" charset="0"/>
              </a:rPr>
              <a:t>- </a:t>
            </a:r>
            <a:r>
              <a:rPr lang="en-US" sz="1600" b="1" i="0" dirty="0">
                <a:solidFill>
                  <a:schemeClr val="accent1">
                    <a:lumMod val="75000"/>
                  </a:schemeClr>
                </a:solidFill>
                <a:effectLst/>
                <a:latin typeface="Source Sans Pro" panose="020B0503030403020204" pitchFamily="34" charset="0"/>
              </a:rPr>
              <a:t>(Created beings but immortal - in part 2 this category will be broken down for better understanding)</a:t>
            </a:r>
          </a:p>
          <a:p>
            <a:pPr algn="l"/>
            <a:r>
              <a:rPr lang="en-US" sz="1600" b="1" i="0" dirty="0">
                <a:solidFill>
                  <a:schemeClr val="accent2"/>
                </a:solidFill>
                <a:effectLst/>
                <a:latin typeface="Source Sans Pro" panose="020B0503030403020204" pitchFamily="34" charset="0"/>
              </a:rPr>
              <a:t>Gray Aliens</a:t>
            </a:r>
            <a:r>
              <a:rPr lang="en-US" sz="1600" b="0" i="0" dirty="0">
                <a:solidFill>
                  <a:schemeClr val="accent2"/>
                </a:solidFill>
                <a:effectLst/>
                <a:latin typeface="Source Sans Pro" panose="020B0503030403020204" pitchFamily="34" charset="0"/>
              </a:rPr>
              <a:t> </a:t>
            </a:r>
            <a:r>
              <a:rPr lang="en-US" sz="1600" b="0" i="0" dirty="0">
                <a:solidFill>
                  <a:schemeClr val="accent1">
                    <a:lumMod val="75000"/>
                  </a:schemeClr>
                </a:solidFill>
                <a:effectLst/>
                <a:latin typeface="Source Sans Pro" panose="020B0503030403020204" pitchFamily="34" charset="0"/>
              </a:rPr>
              <a:t>- </a:t>
            </a:r>
            <a:r>
              <a:rPr lang="en-US" sz="1600" i="0" dirty="0">
                <a:solidFill>
                  <a:schemeClr val="accent1">
                    <a:lumMod val="75000"/>
                  </a:schemeClr>
                </a:solidFill>
                <a:effectLst/>
                <a:latin typeface="Source Sans Pro" panose="020B0503030403020204" pitchFamily="34" charset="0"/>
              </a:rPr>
              <a:t>(Perhaps some type of clone or empty shell that something may be able to inhabit)</a:t>
            </a:r>
          </a:p>
          <a:p>
            <a:pPr algn="l"/>
            <a:r>
              <a:rPr lang="en-US" sz="1600" b="1" i="0" dirty="0">
                <a:solidFill>
                  <a:schemeClr val="accent2"/>
                </a:solidFill>
                <a:effectLst/>
                <a:latin typeface="Source Sans Pro" panose="020B0503030403020204" pitchFamily="34" charset="0"/>
              </a:rPr>
              <a:t>Animal Human Angle Hybrids</a:t>
            </a:r>
            <a:r>
              <a:rPr lang="en-US" sz="1600" b="0" i="0" dirty="0">
                <a:solidFill>
                  <a:schemeClr val="accent2"/>
                </a:solidFill>
                <a:effectLst/>
                <a:latin typeface="Source Sans Pro" panose="020B0503030403020204" pitchFamily="34" charset="0"/>
              </a:rPr>
              <a:t> -</a:t>
            </a:r>
            <a:r>
              <a:rPr lang="en-US" sz="1600" b="0" i="0" dirty="0">
                <a:solidFill>
                  <a:schemeClr val="accent1">
                    <a:lumMod val="75000"/>
                  </a:schemeClr>
                </a:solidFill>
                <a:effectLst/>
                <a:latin typeface="Source Sans Pro" panose="020B0503030403020204" pitchFamily="34" charset="0"/>
              </a:rPr>
              <a:t> (Had unusual abilities, but most perished in Noah's flood)</a:t>
            </a:r>
          </a:p>
          <a:p>
            <a:pPr algn="l"/>
            <a:r>
              <a:rPr lang="en-US" sz="1600" b="1" i="0" dirty="0">
                <a:solidFill>
                  <a:schemeClr val="accent2"/>
                </a:solidFill>
                <a:effectLst/>
                <a:latin typeface="Source Sans Pro" panose="020B0503030403020204" pitchFamily="34" charset="0"/>
              </a:rPr>
              <a:t>Modern Day Human Animals Hybrid</a:t>
            </a:r>
            <a:r>
              <a:rPr lang="en-US" sz="1600" b="0" i="0" dirty="0">
                <a:solidFill>
                  <a:schemeClr val="accent2"/>
                </a:solidFill>
                <a:effectLst/>
                <a:latin typeface="Source Sans Pro" panose="020B0503030403020204" pitchFamily="34" charset="0"/>
              </a:rPr>
              <a:t> - </a:t>
            </a:r>
            <a:r>
              <a:rPr lang="en-US" sz="1600" b="0" i="0" dirty="0">
                <a:solidFill>
                  <a:schemeClr val="accent1">
                    <a:lumMod val="75000"/>
                  </a:schemeClr>
                </a:solidFill>
                <a:effectLst/>
                <a:latin typeface="Source Sans Pro" panose="020B0503030403020204" pitchFamily="34" charset="0"/>
              </a:rPr>
              <a:t>(Example: Like growing an ear on a mouse and other combinations)</a:t>
            </a:r>
          </a:p>
          <a:p>
            <a:pPr algn="l"/>
            <a:r>
              <a:rPr lang="en-US" sz="1600" b="1" i="0" dirty="0">
                <a:solidFill>
                  <a:schemeClr val="accent2"/>
                </a:solidFill>
                <a:effectLst/>
                <a:latin typeface="Source Sans Pro" panose="020B0503030403020204" pitchFamily="34" charset="0"/>
              </a:rPr>
              <a:t>Hybrid animals</a:t>
            </a:r>
            <a:r>
              <a:rPr lang="en-US" sz="1600" b="0" i="0" dirty="0">
                <a:solidFill>
                  <a:schemeClr val="accent2"/>
                </a:solidFill>
                <a:effectLst/>
                <a:latin typeface="Source Sans Pro" panose="020B0503030403020204" pitchFamily="34" charset="0"/>
              </a:rPr>
              <a:t> - </a:t>
            </a:r>
            <a:r>
              <a:rPr lang="en-US" sz="1600" b="0" i="0" dirty="0">
                <a:solidFill>
                  <a:schemeClr val="accent1">
                    <a:lumMod val="75000"/>
                  </a:schemeClr>
                </a:solidFill>
                <a:effectLst/>
                <a:latin typeface="Source Sans Pro" panose="020B0503030403020204" pitchFamily="34" charset="0"/>
              </a:rPr>
              <a:t>(these don't really qualify as a who...but, Ligers, Tigons, Goats with spider silk in their milk...)</a:t>
            </a:r>
          </a:p>
          <a:p>
            <a:pPr algn="l"/>
            <a:r>
              <a:rPr lang="en-US" sz="1600" b="1" i="0" dirty="0">
                <a:solidFill>
                  <a:schemeClr val="accent2"/>
                </a:solidFill>
                <a:effectLst/>
                <a:latin typeface="Source Sans Pro" panose="020B0503030403020204" pitchFamily="34" charset="0"/>
              </a:rPr>
              <a:t>Reptilians</a:t>
            </a:r>
            <a:r>
              <a:rPr lang="en-US" sz="1600" b="0" i="0" dirty="0">
                <a:solidFill>
                  <a:schemeClr val="accent2"/>
                </a:solidFill>
                <a:effectLst/>
                <a:latin typeface="Source Sans Pro" panose="020B0503030403020204" pitchFamily="34" charset="0"/>
              </a:rPr>
              <a:t>? - </a:t>
            </a:r>
            <a:r>
              <a:rPr lang="en-US" sz="1600" b="0" i="0" dirty="0">
                <a:solidFill>
                  <a:schemeClr val="accent1">
                    <a:lumMod val="75000"/>
                  </a:schemeClr>
                </a:solidFill>
                <a:effectLst/>
                <a:latin typeface="Source Sans Pro" panose="020B0503030403020204" pitchFamily="34" charset="0"/>
              </a:rPr>
              <a:t>Unknown</a:t>
            </a:r>
          </a:p>
          <a:p>
            <a:pPr algn="l"/>
            <a:r>
              <a:rPr lang="en-US" sz="1600" b="1" i="0" dirty="0">
                <a:solidFill>
                  <a:schemeClr val="accent2"/>
                </a:solidFill>
                <a:effectLst/>
                <a:latin typeface="Source Sans Pro" panose="020B0503030403020204" pitchFamily="34" charset="0"/>
              </a:rPr>
              <a:t>4 faced creatures</a:t>
            </a:r>
            <a:r>
              <a:rPr lang="en-US" sz="1600" b="0" i="0" dirty="0">
                <a:solidFill>
                  <a:schemeClr val="accent2"/>
                </a:solidFill>
                <a:effectLst/>
                <a:latin typeface="Source Sans Pro" panose="020B0503030403020204" pitchFamily="34" charset="0"/>
              </a:rPr>
              <a:t> - </a:t>
            </a:r>
            <a:r>
              <a:rPr lang="en-US" sz="1600" dirty="0">
                <a:solidFill>
                  <a:schemeClr val="accent1">
                    <a:lumMod val="75000"/>
                  </a:schemeClr>
                </a:solidFill>
                <a:latin typeface="Source Sans Pro" panose="020B0503030403020204" pitchFamily="34" charset="0"/>
              </a:rPr>
              <a:t>in heaven – man, lion, ox, eagle: </a:t>
            </a:r>
            <a:r>
              <a:rPr lang="en-US" sz="1600" b="1" dirty="0">
                <a:solidFill>
                  <a:schemeClr val="accent2"/>
                </a:solidFill>
                <a:latin typeface="Source Sans Pro" panose="020B0503030403020204" pitchFamily="34" charset="0"/>
              </a:rPr>
              <a:t>Revelation 4:8 – beasts full of eyes / wings</a:t>
            </a:r>
            <a:endParaRPr lang="en-US" sz="1600" b="1" i="0" dirty="0">
              <a:solidFill>
                <a:schemeClr val="accent2"/>
              </a:solidFill>
              <a:effectLst/>
              <a:latin typeface="Source Sans Pro" panose="020B0503030403020204" pitchFamily="34" charset="0"/>
            </a:endParaRPr>
          </a:p>
        </p:txBody>
      </p:sp>
    </p:spTree>
    <p:extLst>
      <p:ext uri="{BB962C8B-B14F-4D97-AF65-F5344CB8AC3E}">
        <p14:creationId xmlns:p14="http://schemas.microsoft.com/office/powerpoint/2010/main" val="2357117967"/>
      </p:ext>
    </p:extLst>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BD436-DEB8-CAA5-1FB0-AD1B6A8DD03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45C55F4-54FB-5877-238C-1172E54FE52D}"/>
              </a:ext>
            </a:extLst>
          </p:cNvPr>
          <p:cNvSpPr txBox="1"/>
          <p:nvPr/>
        </p:nvSpPr>
        <p:spPr>
          <a:xfrm>
            <a:off x="693681" y="243871"/>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Hybrids</a:t>
            </a:r>
          </a:p>
        </p:txBody>
      </p:sp>
      <p:pic>
        <p:nvPicPr>
          <p:cNvPr id="5122" name="Picture 2" descr="Liger Facts | Big Cat Rescue | Wild ...">
            <a:extLst>
              <a:ext uri="{FF2B5EF4-FFF2-40B4-BE49-F238E27FC236}">
                <a16:creationId xmlns:a16="http://schemas.microsoft.com/office/drawing/2014/main" id="{7C1FD7A0-B966-5501-5F1C-6FCECDAC6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24003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 Hercules is the largest living cat ...">
            <a:extLst>
              <a:ext uri="{FF2B5EF4-FFF2-40B4-BE49-F238E27FC236}">
                <a16:creationId xmlns:a16="http://schemas.microsoft.com/office/drawing/2014/main" id="{0457A0CA-9F35-9FB5-41CA-2C0127D7E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00" y="1066800"/>
            <a:ext cx="2552700" cy="1790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A924CD-D514-C450-BC5F-39E4B1888D07}"/>
              </a:ext>
            </a:extLst>
          </p:cNvPr>
          <p:cNvSpPr txBox="1"/>
          <p:nvPr/>
        </p:nvSpPr>
        <p:spPr>
          <a:xfrm>
            <a:off x="693681" y="575846"/>
            <a:ext cx="2133600"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Tigon</a:t>
            </a:r>
          </a:p>
        </p:txBody>
      </p:sp>
      <p:sp>
        <p:nvSpPr>
          <p:cNvPr id="9" name="TextBox 8">
            <a:extLst>
              <a:ext uri="{FF2B5EF4-FFF2-40B4-BE49-F238E27FC236}">
                <a16:creationId xmlns:a16="http://schemas.microsoft.com/office/drawing/2014/main" id="{AA3C0649-C75A-191C-B69E-33EA03AC8264}"/>
              </a:ext>
            </a:extLst>
          </p:cNvPr>
          <p:cNvSpPr txBox="1"/>
          <p:nvPr/>
        </p:nvSpPr>
        <p:spPr>
          <a:xfrm>
            <a:off x="6129020" y="655335"/>
            <a:ext cx="2133600"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Liger</a:t>
            </a:r>
          </a:p>
        </p:txBody>
      </p:sp>
      <p:pic>
        <p:nvPicPr>
          <p:cNvPr id="5128" name="Picture 8" descr="These goats produce spider silk. No jokes! - Food For Mzansi">
            <a:extLst>
              <a:ext uri="{FF2B5EF4-FFF2-40B4-BE49-F238E27FC236}">
                <a16:creationId xmlns:a16="http://schemas.microsoft.com/office/drawing/2014/main" id="{4EA9836F-A02A-3A23-4FF8-4F0283320F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000502"/>
            <a:ext cx="4322445" cy="216122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Vacanti mouse - Wikipedia">
            <a:extLst>
              <a:ext uri="{FF2B5EF4-FFF2-40B4-BE49-F238E27FC236}">
                <a16:creationId xmlns:a16="http://schemas.microsoft.com/office/drawing/2014/main" id="{00A895EA-48CB-E3F5-04D7-49FE6509C3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6116" y="4000502"/>
            <a:ext cx="3247738" cy="21612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E6A841-8627-FA95-B924-9733237FCF2C}"/>
              </a:ext>
            </a:extLst>
          </p:cNvPr>
          <p:cNvSpPr txBox="1"/>
          <p:nvPr/>
        </p:nvSpPr>
        <p:spPr>
          <a:xfrm>
            <a:off x="1569981" y="3581400"/>
            <a:ext cx="2514600"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Goat with Spider Silk</a:t>
            </a:r>
          </a:p>
        </p:txBody>
      </p:sp>
      <p:sp>
        <p:nvSpPr>
          <p:cNvPr id="11" name="TextBox 10">
            <a:extLst>
              <a:ext uri="{FF2B5EF4-FFF2-40B4-BE49-F238E27FC236}">
                <a16:creationId xmlns:a16="http://schemas.microsoft.com/office/drawing/2014/main" id="{E9C1023B-D9E7-8329-E196-03C555C453C0}"/>
              </a:ext>
            </a:extLst>
          </p:cNvPr>
          <p:cNvSpPr txBox="1"/>
          <p:nvPr/>
        </p:nvSpPr>
        <p:spPr>
          <a:xfrm>
            <a:off x="5606116" y="3583037"/>
            <a:ext cx="3247738"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Mouse with Human Ear</a:t>
            </a:r>
          </a:p>
        </p:txBody>
      </p:sp>
      <p:sp>
        <p:nvSpPr>
          <p:cNvPr id="13" name="TextBox 12">
            <a:extLst>
              <a:ext uri="{FF2B5EF4-FFF2-40B4-BE49-F238E27FC236}">
                <a16:creationId xmlns:a16="http://schemas.microsoft.com/office/drawing/2014/main" id="{822CE243-493D-F67B-8E12-771BEB5A7DA0}"/>
              </a:ext>
            </a:extLst>
          </p:cNvPr>
          <p:cNvSpPr txBox="1"/>
          <p:nvPr/>
        </p:nvSpPr>
        <p:spPr>
          <a:xfrm>
            <a:off x="2988440" y="1132849"/>
            <a:ext cx="2971800" cy="1600438"/>
          </a:xfrm>
          <a:prstGeom prst="rect">
            <a:avLst/>
          </a:prstGeom>
          <a:noFill/>
        </p:spPr>
        <p:txBody>
          <a:bodyPr wrap="square">
            <a:spAutoFit/>
          </a:bodyPr>
          <a:lstStyle/>
          <a:p>
            <a:r>
              <a:rPr lang="en-US" sz="1400" b="1" dirty="0">
                <a:solidFill>
                  <a:schemeClr val="accent1">
                    <a:lumMod val="75000"/>
                  </a:schemeClr>
                </a:solidFill>
                <a:latin typeface="Source Sans Pro" panose="020B0503030403020204" pitchFamily="34" charset="0"/>
              </a:rPr>
              <a:t>Genesis 1:21 </a:t>
            </a:r>
            <a:r>
              <a:rPr lang="en-US" sz="1400" dirty="0">
                <a:solidFill>
                  <a:schemeClr val="accent2"/>
                </a:solidFill>
                <a:latin typeface="Source Sans Pro" panose="020B0503030403020204" pitchFamily="34" charset="0"/>
              </a:rPr>
              <a:t>- </a:t>
            </a:r>
            <a:r>
              <a:rPr lang="en-US" sz="1400" b="1" dirty="0">
                <a:solidFill>
                  <a:schemeClr val="accent6"/>
                </a:solidFill>
                <a:latin typeface="Source Sans Pro" panose="020B0503030403020204" pitchFamily="34" charset="0"/>
              </a:rPr>
              <a:t>And God created great whales, and every living creature that </a:t>
            </a:r>
            <a:r>
              <a:rPr lang="en-US" sz="1400" b="1" dirty="0" err="1">
                <a:solidFill>
                  <a:schemeClr val="accent6"/>
                </a:solidFill>
                <a:latin typeface="Source Sans Pro" panose="020B0503030403020204" pitchFamily="34" charset="0"/>
              </a:rPr>
              <a:t>moveth</a:t>
            </a:r>
            <a:r>
              <a:rPr lang="en-US" sz="1400" b="1" dirty="0">
                <a:solidFill>
                  <a:schemeClr val="accent6"/>
                </a:solidFill>
                <a:latin typeface="Source Sans Pro" panose="020B0503030403020204" pitchFamily="34" charset="0"/>
              </a:rPr>
              <a:t>, which the waters brought forth abundantly, after their kind, and every winged fowl after his kind: and God saw that it was good.</a:t>
            </a:r>
          </a:p>
        </p:txBody>
      </p:sp>
    </p:spTree>
    <p:extLst>
      <p:ext uri="{BB962C8B-B14F-4D97-AF65-F5344CB8AC3E}">
        <p14:creationId xmlns:p14="http://schemas.microsoft.com/office/powerpoint/2010/main" val="1726659499"/>
      </p:ext>
    </p:extLst>
  </p:cSld>
  <p:clrMapOvr>
    <a:masterClrMapping/>
  </p:clrMapOvr>
  <p:transition spd="slow">
    <p:wedge/>
  </p:transition>
</p:sld>
</file>

<file path=ppt/theme/theme1.xml><?xml version="1.0" encoding="utf-8"?>
<a:theme xmlns:a="http://schemas.openxmlformats.org/drawingml/2006/main" name="Blue-Gradient.dep">
  <a:themeElements>
    <a:clrScheme name="Custom 1">
      <a:dk1>
        <a:srgbClr val="66FFFF"/>
      </a:dk1>
      <a:lt1>
        <a:srgbClr val="66FFFF"/>
      </a:lt1>
      <a:dk2>
        <a:srgbClr val="66FFFF"/>
      </a:dk2>
      <a:lt2>
        <a:srgbClr val="FFFF00"/>
      </a:lt2>
      <a:accent1>
        <a:srgbClr val="99FF99"/>
      </a:accent1>
      <a:accent2>
        <a:srgbClr val="FFFFFF"/>
      </a:accent2>
      <a:accent3>
        <a:srgbClr val="FFFF66"/>
      </a:accent3>
      <a:accent4>
        <a:srgbClr val="FFFF66"/>
      </a:accent4>
      <a:accent5>
        <a:srgbClr val="CC99FF"/>
      </a:accent5>
      <a:accent6>
        <a:srgbClr val="FFFF00"/>
      </a:accent6>
      <a:hlink>
        <a:srgbClr val="0042C7"/>
      </a:hlink>
      <a:folHlink>
        <a:srgbClr val="FFFF66"/>
      </a:folHlink>
    </a:clrScheme>
    <a:fontScheme name="Tahoma-Trebuchet">
      <a:majorFont>
        <a:latin typeface="Tahom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Blue-Gradient.dep</Template>
  <TotalTime>2051</TotalTime>
  <Words>1757</Words>
  <Application>Microsoft Office PowerPoint</Application>
  <PresentationFormat>On-screen Show (4:3)</PresentationFormat>
  <Paragraphs>105</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Times New Roman</vt:lpstr>
      <vt:lpstr>Cooper Black</vt:lpstr>
      <vt:lpstr>Bookman Old Style</vt:lpstr>
      <vt:lpstr>Calibri</vt:lpstr>
      <vt:lpstr>Trebuchet MS</vt:lpstr>
      <vt:lpstr>Tahoma</vt:lpstr>
      <vt:lpstr>Source Sans Pro</vt:lpstr>
      <vt:lpstr>Blue-Gradient.dep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Pratte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Hosea - Free Bible study commentary, notes, and comments available free at www.gospelway.com PowerPoint slides and charts</dc:title>
  <dc:subject>Free study notes on the Bible book of Hosea; commentary and comments on the Old Testament PowerPoint slides and charts</dc:subject>
  <dc:creator>David E. Pratte</dc:creator>
  <cp:keywords>Hosea book commentary study notes comments Bible religion Old Testament free church Christ prophecy prophet Israel Judah Jeroboam Gomer prostitute harlot adultery idolatry repentance sins wickedness,  - David E. Pratte; www.biblestudylessons.com</cp:keywords>
  <cp:lastModifiedBy>Doug Hagerman</cp:lastModifiedBy>
  <cp:revision>916</cp:revision>
  <cp:lastPrinted>2016-03-16T15:34:38Z</cp:lastPrinted>
  <dcterms:created xsi:type="dcterms:W3CDTF">2013-07-15T18:37:31Z</dcterms:created>
  <dcterms:modified xsi:type="dcterms:W3CDTF">2025-02-11T23:58:36Z</dcterms:modified>
</cp:coreProperties>
</file>