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4">
  <p:sldMasterIdLst>
    <p:sldMasterId id="2147483648" r:id="rId1"/>
  </p:sldMasterIdLst>
  <p:notesMasterIdLst>
    <p:notesMasterId r:id="rId6"/>
  </p:notesMasterIdLst>
  <p:sldIdLst>
    <p:sldId id="258" r:id="rId2"/>
    <p:sldId id="259" r:id="rId3"/>
    <p:sldId id="260" r:id="rId4"/>
    <p:sldId id="261" r:id="rId5"/>
  </p:sldIdLst>
  <p:sldSz cx="9144000" cy="6858000" type="screen4x3"/>
  <p:notesSz cx="7010400" cy="9296400"/>
  <p:embeddedFontLst>
    <p:embeddedFont>
      <p:font typeface="Algerian" panose="04020705040A02060702" pitchFamily="82" charset="0"/>
      <p:regular r:id="rId7"/>
    </p:embeddedFont>
    <p:embeddedFont>
      <p:font typeface="Cooper Black" panose="0208090404030B020404" pitchFamily="18" charset="0"/>
      <p:regular r:id="rId8"/>
    </p:embeddedFont>
    <p:embeddedFont>
      <p:font typeface="Tahoma" panose="020B0604030504040204" pitchFamily="34" charset="0"/>
      <p:regular r:id="rId9"/>
      <p:bold r:id="rId10"/>
    </p:embeddedFont>
    <p:embeddedFont>
      <p:font typeface="Trebuchet MS" panose="020B0603020202020204" pitchFamily="34" charset="0"/>
      <p:regular r:id="rId11"/>
      <p:bold r:id="rId12"/>
      <p:italic r:id="rId13"/>
      <p:boldItalic r:id="rId14"/>
    </p:embeddedFont>
  </p:embeddedFontLst>
  <p:defaultTextStyle>
    <a:defPPr>
      <a:defRPr lang="en-US"/>
    </a:defPPr>
    <a:lvl1pPr algn="ctr" rtl="0" fontAlgn="base">
      <a:spcBef>
        <a:spcPct val="0"/>
      </a:spcBef>
      <a:spcAft>
        <a:spcPct val="0"/>
      </a:spcAft>
      <a:defRPr sz="3600" kern="1200">
        <a:solidFill>
          <a:schemeClr val="tx2"/>
        </a:solidFill>
        <a:latin typeface="Cooper Black" pitchFamily="2" charset="0"/>
        <a:ea typeface="+mn-ea"/>
        <a:cs typeface="+mn-cs"/>
      </a:defRPr>
    </a:lvl1pPr>
    <a:lvl2pPr marL="457200" algn="ctr" rtl="0" fontAlgn="base">
      <a:spcBef>
        <a:spcPct val="0"/>
      </a:spcBef>
      <a:spcAft>
        <a:spcPct val="0"/>
      </a:spcAft>
      <a:defRPr sz="3600" kern="1200">
        <a:solidFill>
          <a:schemeClr val="tx2"/>
        </a:solidFill>
        <a:latin typeface="Cooper Black" pitchFamily="2" charset="0"/>
        <a:ea typeface="+mn-ea"/>
        <a:cs typeface="+mn-cs"/>
      </a:defRPr>
    </a:lvl2pPr>
    <a:lvl3pPr marL="914400" algn="ctr" rtl="0" fontAlgn="base">
      <a:spcBef>
        <a:spcPct val="0"/>
      </a:spcBef>
      <a:spcAft>
        <a:spcPct val="0"/>
      </a:spcAft>
      <a:defRPr sz="3600" kern="1200">
        <a:solidFill>
          <a:schemeClr val="tx2"/>
        </a:solidFill>
        <a:latin typeface="Cooper Black" pitchFamily="2" charset="0"/>
        <a:ea typeface="+mn-ea"/>
        <a:cs typeface="+mn-cs"/>
      </a:defRPr>
    </a:lvl3pPr>
    <a:lvl4pPr marL="1371600" algn="ctr" rtl="0" fontAlgn="base">
      <a:spcBef>
        <a:spcPct val="0"/>
      </a:spcBef>
      <a:spcAft>
        <a:spcPct val="0"/>
      </a:spcAft>
      <a:defRPr sz="3600" kern="1200">
        <a:solidFill>
          <a:schemeClr val="tx2"/>
        </a:solidFill>
        <a:latin typeface="Cooper Black" pitchFamily="2" charset="0"/>
        <a:ea typeface="+mn-ea"/>
        <a:cs typeface="+mn-cs"/>
      </a:defRPr>
    </a:lvl4pPr>
    <a:lvl5pPr marL="1828800" algn="ctr" rtl="0" fontAlgn="base">
      <a:spcBef>
        <a:spcPct val="0"/>
      </a:spcBef>
      <a:spcAft>
        <a:spcPct val="0"/>
      </a:spcAft>
      <a:defRPr sz="3600" kern="1200">
        <a:solidFill>
          <a:schemeClr val="tx2"/>
        </a:solidFill>
        <a:latin typeface="Cooper Black" pitchFamily="2" charset="0"/>
        <a:ea typeface="+mn-ea"/>
        <a:cs typeface="+mn-cs"/>
      </a:defRPr>
    </a:lvl5pPr>
    <a:lvl6pPr marL="2286000" algn="l" defTabSz="914400" rtl="0" eaLnBrk="1" latinLnBrk="0" hangingPunct="1">
      <a:defRPr sz="3600" kern="1200">
        <a:solidFill>
          <a:schemeClr val="tx2"/>
        </a:solidFill>
        <a:latin typeface="Cooper Black" pitchFamily="2" charset="0"/>
        <a:ea typeface="+mn-ea"/>
        <a:cs typeface="+mn-cs"/>
      </a:defRPr>
    </a:lvl6pPr>
    <a:lvl7pPr marL="2743200" algn="l" defTabSz="914400" rtl="0" eaLnBrk="1" latinLnBrk="0" hangingPunct="1">
      <a:defRPr sz="3600" kern="1200">
        <a:solidFill>
          <a:schemeClr val="tx2"/>
        </a:solidFill>
        <a:latin typeface="Cooper Black" pitchFamily="2" charset="0"/>
        <a:ea typeface="+mn-ea"/>
        <a:cs typeface="+mn-cs"/>
      </a:defRPr>
    </a:lvl7pPr>
    <a:lvl8pPr marL="3200400" algn="l" defTabSz="914400" rtl="0" eaLnBrk="1" latinLnBrk="0" hangingPunct="1">
      <a:defRPr sz="3600" kern="1200">
        <a:solidFill>
          <a:schemeClr val="tx2"/>
        </a:solidFill>
        <a:latin typeface="Cooper Black" pitchFamily="2" charset="0"/>
        <a:ea typeface="+mn-ea"/>
        <a:cs typeface="+mn-cs"/>
      </a:defRPr>
    </a:lvl8pPr>
    <a:lvl9pPr marL="3657600" algn="l" defTabSz="914400" rtl="0" eaLnBrk="1" latinLnBrk="0" hangingPunct="1">
      <a:defRPr sz="3600" kern="1200">
        <a:solidFill>
          <a:schemeClr val="tx2"/>
        </a:solidFill>
        <a:latin typeface="Cooper Black"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3333FF"/>
    <a:srgbClr val="006600"/>
    <a:srgbClr val="0000CC"/>
    <a:srgbClr val="255997"/>
    <a:srgbClr val="3072C2"/>
    <a:srgbClr val="85A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042" autoAdjust="0"/>
    <p:restoredTop sz="92308" autoAdjust="0"/>
  </p:normalViewPr>
  <p:slideViewPr>
    <p:cSldViewPr showGuides="1">
      <p:cViewPr varScale="1">
        <p:scale>
          <a:sx n="165" d="100"/>
          <a:sy n="165" d="100"/>
        </p:scale>
        <p:origin x="1344"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8AE7724-F89D-434E-875D-CE2B3B36F62C}" type="datetimeFigureOut">
              <a:rPr lang="en-US" smtClean="0"/>
              <a:pPr/>
              <a:t>1/23/2025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791749-5BC2-43B7-B2AD-DDDAC45E00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684213" y="1279525"/>
            <a:ext cx="7773987" cy="5027613"/>
          </a:xfrm>
        </p:spPr>
        <p:txBody>
          <a:bodyPr/>
          <a:lstStyle>
            <a:lvl1pPr>
              <a:defRPr sz="2400" b="0"/>
            </a:lvl1pPr>
            <a:lvl2pPr marL="168275" lvl="1" indent="339725" algn="l">
              <a:defRPr sz="2200"/>
            </a:lvl2pPr>
            <a:lvl3pPr marL="906463" lvl="2" indent="-284163">
              <a:defRPr sz="2200"/>
            </a:lvl3pPr>
            <a:lvl4pPr marL="1477963" lvl="3" indent="-457200">
              <a:defRPr/>
            </a:lvl4pPr>
            <a:lvl5pPr marL="2049463" lvl="4" indent="-457200">
              <a:defRPr/>
            </a:lvl5pPr>
          </a:lstStyle>
          <a:p>
            <a:r>
              <a:rPr lang="en-US"/>
              <a:t>Click to edit Master subtitle style</a:t>
            </a:r>
          </a:p>
        </p:txBody>
      </p:sp>
      <p:sp>
        <p:nvSpPr>
          <p:cNvPr id="4100" name="Rectangle 4"/>
          <p:cNvSpPr>
            <a:spLocks noGrp="1" noChangeArrowheads="1"/>
          </p:cNvSpPr>
          <p:nvPr>
            <p:ph type="dt" sz="half" idx="2"/>
          </p:nvPr>
        </p:nvSpPr>
        <p:spPr/>
        <p:txBody>
          <a:bodyPr/>
          <a:lstStyle>
            <a:lvl1pPr>
              <a:defRPr>
                <a:solidFill>
                  <a:schemeClr val="tx1"/>
                </a:solidFill>
              </a:defRPr>
            </a:lvl1pPr>
          </a:lstStyle>
          <a:p>
            <a:endParaRPr lang="en-US"/>
          </a:p>
        </p:txBody>
      </p:sp>
      <p:sp>
        <p:nvSpPr>
          <p:cNvPr id="4101" name="Rectangle 5"/>
          <p:cNvSpPr>
            <a:spLocks noGrp="1" noChangeArrowheads="1"/>
          </p:cNvSpPr>
          <p:nvPr>
            <p:ph type="ftr" sz="quarter" idx="3"/>
          </p:nvPr>
        </p:nvSpPr>
        <p:spPr/>
        <p:txBody>
          <a:bodyPr/>
          <a:lstStyle>
            <a:lvl1pPr>
              <a:defRPr>
                <a:solidFill>
                  <a:schemeClr val="tx1"/>
                </a:solidFill>
              </a:defRPr>
            </a:lvl1pPr>
          </a:lstStyle>
          <a:p>
            <a:endParaRPr lang="en-US"/>
          </a:p>
        </p:txBody>
      </p:sp>
      <p:sp>
        <p:nvSpPr>
          <p:cNvPr id="4102" name="Rectangle 6"/>
          <p:cNvSpPr>
            <a:spLocks noGrp="1" noChangeArrowheads="1"/>
          </p:cNvSpPr>
          <p:nvPr>
            <p:ph type="sldNum" sz="quarter" idx="4"/>
          </p:nvPr>
        </p:nvSpPr>
        <p:spPr/>
        <p:txBody>
          <a:bodyPr/>
          <a:lstStyle>
            <a:lvl1pPr>
              <a:defRPr>
                <a:solidFill>
                  <a:schemeClr val="tx1"/>
                </a:solidFill>
              </a:defRPr>
            </a:lvl1pPr>
          </a:lstStyle>
          <a:p>
            <a:fld id="{8E1F2048-3D42-407A-9D28-C83CBC387D44}" type="slidenum">
              <a:rPr lang="en-US"/>
              <a:pPr/>
              <a:t>‹#›</a:t>
            </a:fld>
            <a:endParaRPr lang="en-US"/>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6CDE35-B606-46E7-B573-8D32A650BC57}" type="slidenum">
              <a:rPr lang="en-US"/>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47688"/>
            <a:ext cx="1943100" cy="5759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47688"/>
            <a:ext cx="5676900" cy="5759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CE27E-C1DD-47DD-8654-BD4CC06692CE}" type="slidenum">
              <a:rPr lang="en-US"/>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F92636-9D43-48C2-9413-C1B4AECB7D8A}" type="slidenum">
              <a:rPr lang="en-US"/>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F7CAC6-6D5F-4690-8F3F-253CE573C944}" type="slidenum">
              <a:rPr lang="en-US"/>
              <a:pPr/>
              <a:t>‹#›</a:t>
            </a:fld>
            <a:endParaRPr lang="en-US"/>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6DED69-2848-454A-A3E5-CA18CCA62AA0}" type="slidenum">
              <a:rPr lang="en-US"/>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20474DC-4236-4098-A9FD-F54F53D0CAC9}" type="slidenum">
              <a:rPr lang="en-US"/>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C5AEBF-944A-4F68-9707-0F0B9747D760}" type="slidenum">
              <a:rPr lang="en-US"/>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6272D9-EC81-4C08-AA85-7246CFBD000E}" type="slidenum">
              <a:rPr lang="en-US"/>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BB3E24-8372-419E-A57C-424937A78349}" type="slidenum">
              <a:rPr lang="en-US"/>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363DB0-0B75-4BD8-9C8C-8CA294036356}" type="slidenum">
              <a:rPr lang="en-US"/>
              <a:pPr/>
              <a:t>‹#›</a:t>
            </a:fld>
            <a:endParaRPr lang="en-US"/>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47688"/>
            <a:ext cx="7772400" cy="593725"/>
          </a:xfrm>
          <a:prstGeom prst="rect">
            <a:avLst/>
          </a:prstGeom>
          <a:noFill/>
          <a:ln w="9525">
            <a:solidFill>
              <a:srgbClr val="00FFFF"/>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279525"/>
            <a:ext cx="7772400" cy="5027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bg1"/>
                </a:solidFill>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3124200" y="63976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65532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Times New Roman" pitchFamily="18" charset="0"/>
              </a:defRPr>
            </a:lvl1pPr>
          </a:lstStyle>
          <a:p>
            <a:fld id="{ADD9027C-462F-4D67-AD24-58FA963681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transition>
  <p:txStyles>
    <p:titleStyle>
      <a:lvl1pPr algn="ctr" rtl="0" eaLnBrk="1" fontAlgn="base" hangingPunct="1">
        <a:spcBef>
          <a:spcPct val="0"/>
        </a:spcBef>
        <a:spcAft>
          <a:spcPct val="0"/>
        </a:spcAft>
        <a:defRPr sz="3300">
          <a:solidFill>
            <a:srgbClr val="FFFF00"/>
          </a:solidFill>
          <a:latin typeface="+mj-lt"/>
          <a:ea typeface="+mj-ea"/>
          <a:cs typeface="+mj-cs"/>
        </a:defRPr>
      </a:lvl1pPr>
      <a:lvl2pPr algn="ctr" rtl="0" eaLnBrk="1" fontAlgn="base" hangingPunct="1">
        <a:spcBef>
          <a:spcPct val="0"/>
        </a:spcBef>
        <a:spcAft>
          <a:spcPct val="0"/>
        </a:spcAft>
        <a:defRPr sz="3300">
          <a:solidFill>
            <a:srgbClr val="FFFF00"/>
          </a:solidFill>
          <a:latin typeface="Cooper Black" pitchFamily="2" charset="0"/>
        </a:defRPr>
      </a:lvl2pPr>
      <a:lvl3pPr algn="ctr" rtl="0" eaLnBrk="1" fontAlgn="base" hangingPunct="1">
        <a:spcBef>
          <a:spcPct val="0"/>
        </a:spcBef>
        <a:spcAft>
          <a:spcPct val="0"/>
        </a:spcAft>
        <a:defRPr sz="3300">
          <a:solidFill>
            <a:srgbClr val="FFFF00"/>
          </a:solidFill>
          <a:latin typeface="Cooper Black" pitchFamily="2" charset="0"/>
        </a:defRPr>
      </a:lvl3pPr>
      <a:lvl4pPr algn="ctr" rtl="0" eaLnBrk="1" fontAlgn="base" hangingPunct="1">
        <a:spcBef>
          <a:spcPct val="0"/>
        </a:spcBef>
        <a:spcAft>
          <a:spcPct val="0"/>
        </a:spcAft>
        <a:defRPr sz="3300">
          <a:solidFill>
            <a:srgbClr val="FFFF00"/>
          </a:solidFill>
          <a:latin typeface="Cooper Black" pitchFamily="2" charset="0"/>
        </a:defRPr>
      </a:lvl4pPr>
      <a:lvl5pPr algn="ctr" rtl="0" eaLnBrk="1" fontAlgn="base" hangingPunct="1">
        <a:spcBef>
          <a:spcPct val="0"/>
        </a:spcBef>
        <a:spcAft>
          <a:spcPct val="0"/>
        </a:spcAft>
        <a:defRPr sz="3300">
          <a:solidFill>
            <a:srgbClr val="FFFF00"/>
          </a:solidFill>
          <a:latin typeface="Cooper Black" pitchFamily="2" charset="0"/>
        </a:defRPr>
      </a:lvl5pPr>
      <a:lvl6pPr marL="457200" algn="ctr" rtl="0" eaLnBrk="1" fontAlgn="base" hangingPunct="1">
        <a:spcBef>
          <a:spcPct val="0"/>
        </a:spcBef>
        <a:spcAft>
          <a:spcPct val="0"/>
        </a:spcAft>
        <a:defRPr sz="3300">
          <a:solidFill>
            <a:srgbClr val="FFFF00"/>
          </a:solidFill>
          <a:latin typeface="Cooper Black" pitchFamily="2" charset="0"/>
        </a:defRPr>
      </a:lvl6pPr>
      <a:lvl7pPr marL="914400" algn="ctr" rtl="0" eaLnBrk="1" fontAlgn="base" hangingPunct="1">
        <a:spcBef>
          <a:spcPct val="0"/>
        </a:spcBef>
        <a:spcAft>
          <a:spcPct val="0"/>
        </a:spcAft>
        <a:defRPr sz="3300">
          <a:solidFill>
            <a:srgbClr val="FFFF00"/>
          </a:solidFill>
          <a:latin typeface="Cooper Black" pitchFamily="2" charset="0"/>
        </a:defRPr>
      </a:lvl7pPr>
      <a:lvl8pPr marL="1371600" algn="ctr" rtl="0" eaLnBrk="1" fontAlgn="base" hangingPunct="1">
        <a:spcBef>
          <a:spcPct val="0"/>
        </a:spcBef>
        <a:spcAft>
          <a:spcPct val="0"/>
        </a:spcAft>
        <a:defRPr sz="3300">
          <a:solidFill>
            <a:srgbClr val="FFFF00"/>
          </a:solidFill>
          <a:latin typeface="Cooper Black" pitchFamily="2" charset="0"/>
        </a:defRPr>
      </a:lvl8pPr>
      <a:lvl9pPr marL="1828800" algn="ctr" rtl="0" eaLnBrk="1" fontAlgn="base" hangingPunct="1">
        <a:spcBef>
          <a:spcPct val="0"/>
        </a:spcBef>
        <a:spcAft>
          <a:spcPct val="0"/>
        </a:spcAft>
        <a:defRPr sz="3300">
          <a:solidFill>
            <a:srgbClr val="FFFF00"/>
          </a:solidFill>
          <a:latin typeface="Cooper Black" pitchFamily="2" charset="0"/>
        </a:defRPr>
      </a:lvl9pPr>
    </p:titleStyle>
    <p:bodyStyle>
      <a:lvl1pPr algn="ctr" rtl="0" eaLnBrk="1" fontAlgn="base" hangingPunct="1">
        <a:spcBef>
          <a:spcPct val="0"/>
        </a:spcBef>
        <a:spcAft>
          <a:spcPct val="0"/>
        </a:spcAft>
        <a:defRPr sz="2800" b="1">
          <a:solidFill>
            <a:schemeClr val="bg1"/>
          </a:solidFill>
          <a:latin typeface="+mn-lt"/>
          <a:ea typeface="+mn-ea"/>
          <a:cs typeface="+mn-cs"/>
        </a:defRPr>
      </a:lvl1pPr>
      <a:lvl2pPr marL="114300" algn="ctr" rtl="0" eaLnBrk="1" fontAlgn="base" hangingPunct="1">
        <a:spcBef>
          <a:spcPct val="0"/>
        </a:spcBef>
        <a:spcAft>
          <a:spcPct val="0"/>
        </a:spcAft>
        <a:defRPr sz="2600">
          <a:solidFill>
            <a:schemeClr val="bg1"/>
          </a:solidFill>
          <a:latin typeface="+mn-lt"/>
        </a:defRPr>
      </a:lvl2pPr>
      <a:lvl3pPr marL="396875" indent="-168275" algn="l" rtl="0" eaLnBrk="1" fontAlgn="base" hangingPunct="1">
        <a:spcBef>
          <a:spcPct val="0"/>
        </a:spcBef>
        <a:spcAft>
          <a:spcPct val="0"/>
        </a:spcAft>
        <a:buChar char="•"/>
        <a:defRPr sz="2400" b="1" i="1">
          <a:solidFill>
            <a:schemeClr val="bg1"/>
          </a:solidFill>
          <a:latin typeface="+mn-lt"/>
        </a:defRPr>
      </a:lvl3pPr>
      <a:lvl4pPr marL="744538" indent="-233363" algn="l" rtl="0" eaLnBrk="1" fontAlgn="base" hangingPunct="1">
        <a:spcBef>
          <a:spcPct val="0"/>
        </a:spcBef>
        <a:spcAft>
          <a:spcPct val="0"/>
        </a:spcAft>
        <a:buChar char="–"/>
        <a:defRPr sz="2200">
          <a:solidFill>
            <a:schemeClr val="bg1"/>
          </a:solidFill>
          <a:latin typeface="+mn-lt"/>
        </a:defRPr>
      </a:lvl4pPr>
      <a:lvl5pPr marL="1089025" indent="-230188" algn="l" rtl="0" eaLnBrk="1" fontAlgn="base" hangingPunct="1">
        <a:spcBef>
          <a:spcPct val="0"/>
        </a:spcBef>
        <a:spcAft>
          <a:spcPct val="0"/>
        </a:spcAft>
        <a:buChar char="»"/>
        <a:defRPr sz="2200">
          <a:solidFill>
            <a:schemeClr val="bg1"/>
          </a:solidFill>
          <a:latin typeface="+mn-lt"/>
        </a:defRPr>
      </a:lvl5pPr>
      <a:lvl6pPr marL="1546225" indent="-230188" algn="l" rtl="0" eaLnBrk="1" fontAlgn="base" hangingPunct="1">
        <a:spcBef>
          <a:spcPct val="0"/>
        </a:spcBef>
        <a:spcAft>
          <a:spcPct val="0"/>
        </a:spcAft>
        <a:buChar char="»"/>
        <a:defRPr sz="2200">
          <a:solidFill>
            <a:schemeClr val="bg1"/>
          </a:solidFill>
          <a:latin typeface="+mn-lt"/>
        </a:defRPr>
      </a:lvl6pPr>
      <a:lvl7pPr marL="2003425" indent="-230188" algn="l" rtl="0" eaLnBrk="1" fontAlgn="base" hangingPunct="1">
        <a:spcBef>
          <a:spcPct val="0"/>
        </a:spcBef>
        <a:spcAft>
          <a:spcPct val="0"/>
        </a:spcAft>
        <a:buChar char="»"/>
        <a:defRPr sz="2200">
          <a:solidFill>
            <a:schemeClr val="bg1"/>
          </a:solidFill>
          <a:latin typeface="+mn-lt"/>
        </a:defRPr>
      </a:lvl7pPr>
      <a:lvl8pPr marL="2460625" indent="-230188" algn="l" rtl="0" eaLnBrk="1" fontAlgn="base" hangingPunct="1">
        <a:spcBef>
          <a:spcPct val="0"/>
        </a:spcBef>
        <a:spcAft>
          <a:spcPct val="0"/>
        </a:spcAft>
        <a:buChar char="»"/>
        <a:defRPr sz="2200">
          <a:solidFill>
            <a:schemeClr val="bg1"/>
          </a:solidFill>
          <a:latin typeface="+mn-lt"/>
        </a:defRPr>
      </a:lvl8pPr>
      <a:lvl9pPr marL="2917825" indent="-230188" algn="l" rtl="0" eaLnBrk="1" fontAlgn="base" hangingPunct="1">
        <a:spcBef>
          <a:spcPct val="0"/>
        </a:spcBef>
        <a:spcAft>
          <a:spcPct val="0"/>
        </a:spcAft>
        <a:buChar char="»"/>
        <a:defRPr sz="2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6E8D83-9758-44FF-9C1A-A68FB7EDFCEF}"/>
              </a:ext>
            </a:extLst>
          </p:cNvPr>
          <p:cNvSpPr txBox="1"/>
          <p:nvPr/>
        </p:nvSpPr>
        <p:spPr>
          <a:xfrm>
            <a:off x="647700" y="5911019"/>
            <a:ext cx="8305800" cy="461665"/>
          </a:xfrm>
          <a:prstGeom prst="rect">
            <a:avLst/>
          </a:prstGeom>
          <a:noFill/>
        </p:spPr>
        <p:txBody>
          <a:bodyPr wrap="square" rtlCol="0">
            <a:spAutoFit/>
          </a:bodyPr>
          <a:lstStyle/>
          <a:p>
            <a:pPr algn="ctr"/>
            <a:r>
              <a:rPr lang="en-US" sz="2400" b="1" dirty="0">
                <a:latin typeface="+mn-lt"/>
              </a:rPr>
              <a:t>https://www.mathcompiler3d.com/bible-study</a:t>
            </a:r>
          </a:p>
        </p:txBody>
      </p:sp>
      <p:sp>
        <p:nvSpPr>
          <p:cNvPr id="7" name="TextBox 6">
            <a:extLst>
              <a:ext uri="{FF2B5EF4-FFF2-40B4-BE49-F238E27FC236}">
                <a16:creationId xmlns:a16="http://schemas.microsoft.com/office/drawing/2014/main" id="{CA75C452-5393-348B-9356-EDA8FEA1C2C8}"/>
              </a:ext>
            </a:extLst>
          </p:cNvPr>
          <p:cNvSpPr txBox="1"/>
          <p:nvPr/>
        </p:nvSpPr>
        <p:spPr>
          <a:xfrm>
            <a:off x="685800" y="201749"/>
            <a:ext cx="8001000" cy="461665"/>
          </a:xfrm>
          <a:prstGeom prst="rect">
            <a:avLst/>
          </a:prstGeom>
          <a:noFill/>
        </p:spPr>
        <p:txBody>
          <a:bodyPr wrap="square" rtlCol="0">
            <a:spAutoFit/>
          </a:bodyPr>
          <a:lstStyle/>
          <a:p>
            <a:pPr algn="ctr"/>
            <a:r>
              <a:rPr lang="en-US" sz="2400" dirty="0">
                <a:latin typeface="Algerian" panose="04020705040A02060702" pitchFamily="82" charset="0"/>
              </a:rPr>
              <a:t>Don’t talk yourself out of the victory– Part 1</a:t>
            </a:r>
          </a:p>
        </p:txBody>
      </p:sp>
      <p:sp>
        <p:nvSpPr>
          <p:cNvPr id="5" name="TextBox 4">
            <a:extLst>
              <a:ext uri="{FF2B5EF4-FFF2-40B4-BE49-F238E27FC236}">
                <a16:creationId xmlns:a16="http://schemas.microsoft.com/office/drawing/2014/main" id="{2458AC11-AEF6-686D-FD56-4E1DFF0A5B9E}"/>
              </a:ext>
            </a:extLst>
          </p:cNvPr>
          <p:cNvSpPr txBox="1"/>
          <p:nvPr/>
        </p:nvSpPr>
        <p:spPr>
          <a:xfrm>
            <a:off x="266700" y="914400"/>
            <a:ext cx="8610600" cy="4599849"/>
          </a:xfrm>
          <a:prstGeom prst="rect">
            <a:avLst/>
          </a:prstGeom>
          <a:noFill/>
        </p:spPr>
        <p:txBody>
          <a:bodyPr wrap="square">
            <a:spAutoFit/>
          </a:bodyPr>
          <a:lstStyle/>
          <a:p>
            <a:pPr marL="0" marR="0">
              <a:lnSpc>
                <a:spcPct val="107000"/>
              </a:lnSpc>
              <a:spcBef>
                <a:spcPts val="1800"/>
              </a:spcBef>
              <a:spcAft>
                <a:spcPts val="400"/>
              </a:spcAft>
            </a:pPr>
            <a:r>
              <a:rPr lang="en-US" sz="1800" b="1" kern="100" dirty="0">
                <a:solidFill>
                  <a:schemeClr val="accent2"/>
                </a:solidFill>
                <a:effectLst/>
                <a:latin typeface="Aptos Display" panose="020B0004020202020204" pitchFamily="34" charset="0"/>
                <a:ea typeface="Times New Roman" panose="02020603050405020304" pitchFamily="18" charset="0"/>
                <a:cs typeface="Times New Roman" panose="02020603050405020304" pitchFamily="18" charset="0"/>
              </a:rPr>
              <a:t>Your thought life</a:t>
            </a:r>
            <a:endParaRPr lang="en-US" sz="3200" b="1" kern="100" dirty="0">
              <a:solidFill>
                <a:schemeClr val="accent2"/>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marL="0" marR="0" algn="l">
              <a:lnSpc>
                <a:spcPct val="107000"/>
              </a:lnSpc>
              <a:spcBef>
                <a:spcPts val="800"/>
              </a:spcBef>
              <a:spcAft>
                <a:spcPts val="400"/>
              </a:spcAft>
            </a:pPr>
            <a:r>
              <a:rPr lang="en-US" sz="20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Your thought life is like when you shoot a basketball, the ball will go where you are looking.</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Proverbs 23:7</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7 </a:t>
            </a:r>
            <a:r>
              <a:rPr lang="en-US" sz="16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as he thinketh in his heart, so is he…</a:t>
            </a:r>
          </a:p>
          <a:p>
            <a:pPr algn="l">
              <a:lnSpc>
                <a:spcPct val="107000"/>
              </a:lnSpc>
              <a:spcBef>
                <a:spcPts val="400"/>
              </a:spcBef>
              <a:spcAft>
                <a:spcPts val="200"/>
              </a:spcAft>
            </a:pPr>
            <a:r>
              <a:rPr lang="en-US" sz="1600" b="1" kern="100" dirty="0">
                <a:solidFill>
                  <a:schemeClr val="accent2"/>
                </a:solidFill>
                <a:latin typeface="Aptos" panose="020B0004020202020204" pitchFamily="34" charset="0"/>
                <a:ea typeface="Times New Roman" panose="02020603050405020304" pitchFamily="18" charset="0"/>
                <a:cs typeface="Times New Roman" panose="02020603050405020304" pitchFamily="18" charset="0"/>
              </a:rPr>
              <a:t>2 Corinthians 10:5</a:t>
            </a:r>
            <a:r>
              <a:rPr lang="en-US" sz="16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 - </a:t>
            </a:r>
            <a:r>
              <a:rPr lang="en-US" sz="16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Take every thought into Captivity – Every thought</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5 </a:t>
            </a:r>
            <a:r>
              <a:rPr lang="en-US" sz="16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Casting down imaginations, and every high thing that </a:t>
            </a:r>
            <a:r>
              <a:rPr lang="en-US" sz="16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exalteth</a:t>
            </a:r>
            <a:r>
              <a:rPr lang="en-US" sz="16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itself against the knowledge of God, and bringing into captivity every thought to the obedience of Christ;</a:t>
            </a:r>
          </a:p>
          <a:p>
            <a:pPr marL="0" marR="0" algn="l">
              <a:lnSpc>
                <a:spcPct val="107000"/>
              </a:lnSpc>
              <a:spcBef>
                <a:spcPts val="800"/>
              </a:spcBef>
              <a:spcAft>
                <a:spcPts val="400"/>
              </a:spcAft>
            </a:pPr>
            <a:r>
              <a:rPr lang="en-US" sz="20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If you dwell on thoughts that don’t agree with the word of God, you will eventually speak those thoughts.</a:t>
            </a:r>
          </a:p>
          <a:p>
            <a:pPr marL="0" marR="0" algn="l">
              <a:lnSpc>
                <a:spcPct val="107000"/>
              </a:lnSpc>
              <a:spcBef>
                <a:spcPts val="400"/>
              </a:spcBef>
              <a:spcAft>
                <a:spcPts val="200"/>
              </a:spcAft>
            </a:pPr>
            <a:r>
              <a:rPr lang="en-US" sz="16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Proverbs 18:21</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21 </a:t>
            </a:r>
            <a:r>
              <a:rPr lang="en-US" sz="16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Death and life are in the power of the tongue: and they that love it shall eat the fruit thereof.</a:t>
            </a:r>
          </a:p>
        </p:txBody>
      </p:sp>
    </p:spTree>
    <p:extLst>
      <p:ext uri="{BB962C8B-B14F-4D97-AF65-F5344CB8AC3E}">
        <p14:creationId xmlns:p14="http://schemas.microsoft.com/office/powerpoint/2010/main" val="1510978630"/>
      </p:ext>
    </p:extLst>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63F87F-3B49-FE8D-0E32-A5AC0E3CB6BF}"/>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20506CA7-81CE-F754-7FE3-FA631A9EDD64}"/>
              </a:ext>
            </a:extLst>
          </p:cNvPr>
          <p:cNvSpPr txBox="1"/>
          <p:nvPr/>
        </p:nvSpPr>
        <p:spPr>
          <a:xfrm>
            <a:off x="685800" y="201749"/>
            <a:ext cx="8001000" cy="461665"/>
          </a:xfrm>
          <a:prstGeom prst="rect">
            <a:avLst/>
          </a:prstGeom>
          <a:noFill/>
        </p:spPr>
        <p:txBody>
          <a:bodyPr wrap="square" rtlCol="0">
            <a:spAutoFit/>
          </a:bodyPr>
          <a:lstStyle/>
          <a:p>
            <a:pPr algn="ctr"/>
            <a:r>
              <a:rPr lang="en-US" sz="2400" dirty="0">
                <a:latin typeface="Algerian" panose="04020705040A02060702" pitchFamily="82" charset="0"/>
              </a:rPr>
              <a:t>Don’t talk yourself out of the victory– Part 1</a:t>
            </a:r>
          </a:p>
        </p:txBody>
      </p:sp>
      <p:sp>
        <p:nvSpPr>
          <p:cNvPr id="3" name="TextBox 2">
            <a:extLst>
              <a:ext uri="{FF2B5EF4-FFF2-40B4-BE49-F238E27FC236}">
                <a16:creationId xmlns:a16="http://schemas.microsoft.com/office/drawing/2014/main" id="{8B56CC89-7EFD-4B91-7EC8-689E7D72257B}"/>
              </a:ext>
            </a:extLst>
          </p:cNvPr>
          <p:cNvSpPr txBox="1"/>
          <p:nvPr/>
        </p:nvSpPr>
        <p:spPr>
          <a:xfrm>
            <a:off x="342900" y="607645"/>
            <a:ext cx="8686800" cy="6042744"/>
          </a:xfrm>
          <a:prstGeom prst="rect">
            <a:avLst/>
          </a:prstGeom>
          <a:noFill/>
        </p:spPr>
        <p:txBody>
          <a:bodyPr wrap="square">
            <a:spAutoFit/>
          </a:bodyPr>
          <a:lstStyle/>
          <a:p>
            <a:pPr marL="0" marR="0">
              <a:lnSpc>
                <a:spcPct val="107000"/>
              </a:lnSpc>
              <a:spcBef>
                <a:spcPts val="800"/>
              </a:spcBef>
              <a:spcAft>
                <a:spcPts val="400"/>
              </a:spcAft>
            </a:pPr>
            <a:r>
              <a:rPr lang="en-US" sz="20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Most of your life you have been trained to speak evil – you do it without even thinking about it. Tv, movies, unsaved friends – and Christian who don’t know how to control their tongue.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Bef>
                <a:spcPts val="400"/>
              </a:spcBef>
              <a:spcAft>
                <a:spcPts val="200"/>
              </a:spcAft>
            </a:pPr>
            <a:r>
              <a:rPr lang="en-US" sz="14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James 3:2-11</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in many things we offend all. If any man offend not in word, the same is a perfect man, and able also to bridle the whole body.</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Behold, we put bits in the horses' mouths, that they may obey us; and we turn about their whole body.</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4 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Behold also the ships, which though they be so great, and are driven of fierce winds, yet are they turned about with a very small helm, whithersoever the governor </a:t>
            </a:r>
            <a:r>
              <a:rPr lang="en-US" sz="14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listeth</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5 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Even so the tongue is a little member, and </a:t>
            </a:r>
            <a:r>
              <a:rPr lang="en-US" sz="14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boasteth</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great things. Behold, how great a matter a little fire </a:t>
            </a:r>
            <a:r>
              <a:rPr lang="en-US" sz="14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kindleth</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6 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 tongue is a fire, a world of iniquity: so is the tongue among our members, that it </a:t>
            </a:r>
            <a:r>
              <a:rPr lang="en-US" sz="14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defileth</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the whole body, and </a:t>
            </a:r>
            <a:r>
              <a:rPr lang="en-US" sz="14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setteth</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on fire the course of nature; and it is set on fire of hell.</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7 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every kind of beasts, and of birds, and of serpents, and of things in the sea, is tamed, and hath been tamed of mankind:</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8 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But the tongue can no man tame; it is an unruly evil, full of deadly poison.</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9 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Therewith bless we God, even the Father; and therewith curse we men, which are made after the similitude of God.</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10 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Out of the same mouth </a:t>
            </a:r>
            <a:r>
              <a:rPr lang="en-US" sz="14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proceedeth</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blessing and cursing. My brethren, these things ought not so to be.</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11 </a:t>
            </a:r>
            <a:r>
              <a:rPr lang="en-US" sz="14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Doth a fountain send forth at the same place sweet water and bitter?</a:t>
            </a:r>
          </a:p>
        </p:txBody>
      </p:sp>
    </p:spTree>
    <p:extLst>
      <p:ext uri="{BB962C8B-B14F-4D97-AF65-F5344CB8AC3E}">
        <p14:creationId xmlns:p14="http://schemas.microsoft.com/office/powerpoint/2010/main" val="2317945146"/>
      </p:ext>
    </p:extLst>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064D93-3FED-D758-94F3-B8FCBD7F26A5}"/>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670C344B-1A22-9990-9C25-28F2BF16515F}"/>
              </a:ext>
            </a:extLst>
          </p:cNvPr>
          <p:cNvSpPr txBox="1"/>
          <p:nvPr/>
        </p:nvSpPr>
        <p:spPr>
          <a:xfrm>
            <a:off x="685800" y="201749"/>
            <a:ext cx="8001000" cy="461665"/>
          </a:xfrm>
          <a:prstGeom prst="rect">
            <a:avLst/>
          </a:prstGeom>
          <a:noFill/>
        </p:spPr>
        <p:txBody>
          <a:bodyPr wrap="square" rtlCol="0">
            <a:spAutoFit/>
          </a:bodyPr>
          <a:lstStyle/>
          <a:p>
            <a:pPr algn="ctr"/>
            <a:r>
              <a:rPr lang="en-US" sz="2400" dirty="0">
                <a:latin typeface="Algerian" panose="04020705040A02060702" pitchFamily="82" charset="0"/>
              </a:rPr>
              <a:t>Don’t talk yourself out of the victory– Part 1</a:t>
            </a:r>
          </a:p>
        </p:txBody>
      </p:sp>
      <p:sp>
        <p:nvSpPr>
          <p:cNvPr id="3" name="TextBox 2">
            <a:extLst>
              <a:ext uri="{FF2B5EF4-FFF2-40B4-BE49-F238E27FC236}">
                <a16:creationId xmlns:a16="http://schemas.microsoft.com/office/drawing/2014/main" id="{F1A59115-DD59-5C99-0121-63B8CC691E98}"/>
              </a:ext>
            </a:extLst>
          </p:cNvPr>
          <p:cNvSpPr txBox="1"/>
          <p:nvPr/>
        </p:nvSpPr>
        <p:spPr>
          <a:xfrm>
            <a:off x="228600" y="669276"/>
            <a:ext cx="8686800" cy="3648306"/>
          </a:xfrm>
          <a:prstGeom prst="rect">
            <a:avLst/>
          </a:prstGeom>
          <a:noFill/>
        </p:spPr>
        <p:txBody>
          <a:bodyPr wrap="square">
            <a:spAutoFit/>
          </a:bodyPr>
          <a:lstStyle/>
          <a:p>
            <a:pPr marL="0" marR="0" algn="l">
              <a:lnSpc>
                <a:spcPct val="107000"/>
              </a:lnSpc>
              <a:spcBef>
                <a:spcPts val="800"/>
              </a:spcBef>
              <a:spcAft>
                <a:spcPts val="400"/>
              </a:spcAft>
            </a:pPr>
            <a:r>
              <a:rPr lang="en-US" sz="16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Pressure forces what’s inside the spirit man to the surface</a:t>
            </a:r>
          </a:p>
          <a:p>
            <a:pPr marL="0" marR="0" algn="l">
              <a:lnSpc>
                <a:spcPct val="107000"/>
              </a:lnSpc>
              <a:spcAft>
                <a:spcPts val="800"/>
              </a:spcAft>
            </a:pPr>
            <a:r>
              <a:rPr lang="en-US" sz="1600" b="1" kern="100" baseline="300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When pressure arrives – keep your mouth shut. Don’t speak doubts and fear. You won’t realize what you are doing because the pressure becomes encompassing. You have to active choose to go the other way. Often times the majority of the battle is in your mind – if you hold course, and speak the word, you will get victory, but if you give into doubts and trust natural circumstances more than what the word says about your situation, then you are literally throwing in the towel.</a:t>
            </a:r>
            <a:endParaRPr lang="en-US" sz="1600"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45 …</a:t>
            </a:r>
            <a:r>
              <a:rPr lang="en-US" sz="16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 evil man out of the evil treasure of his heart bringeth forth that which is evil: for of the abundance of the heart his mouth </a:t>
            </a:r>
            <a:r>
              <a:rPr lang="en-US" sz="16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speaketh</a:t>
            </a:r>
            <a:r>
              <a:rPr lang="en-US" sz="16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Matthew 12:37</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37 </a:t>
            </a:r>
            <a:r>
              <a:rPr lang="en-US" sz="16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…by thy words thou shalt be condemned.</a:t>
            </a:r>
          </a:p>
          <a:p>
            <a:pPr marL="0" marR="0" algn="l">
              <a:lnSpc>
                <a:spcPct val="107000"/>
              </a:lnSpc>
              <a:spcBef>
                <a:spcPts val="800"/>
              </a:spcBef>
              <a:spcAft>
                <a:spcPts val="400"/>
              </a:spcAft>
            </a:pPr>
            <a:r>
              <a:rPr lang="en-US" sz="16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Job said – teach me and I will hold my tongue</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Job 6:24</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24 </a:t>
            </a:r>
            <a:r>
              <a:rPr lang="en-US" sz="16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Teach me, and I will hold my tongue: and cause me to understand wherein I have erred.</a:t>
            </a:r>
          </a:p>
        </p:txBody>
      </p:sp>
      <p:sp>
        <p:nvSpPr>
          <p:cNvPr id="5" name="TextBox 4">
            <a:extLst>
              <a:ext uri="{FF2B5EF4-FFF2-40B4-BE49-F238E27FC236}">
                <a16:creationId xmlns:a16="http://schemas.microsoft.com/office/drawing/2014/main" id="{304A3B93-F1F5-3925-56D3-2862F21A7E67}"/>
              </a:ext>
            </a:extLst>
          </p:cNvPr>
          <p:cNvSpPr txBox="1"/>
          <p:nvPr/>
        </p:nvSpPr>
        <p:spPr>
          <a:xfrm>
            <a:off x="228600" y="4419600"/>
            <a:ext cx="8458200" cy="2097562"/>
          </a:xfrm>
          <a:prstGeom prst="rect">
            <a:avLst/>
          </a:prstGeom>
          <a:noFill/>
        </p:spPr>
        <p:txBody>
          <a:bodyPr wrap="square">
            <a:spAutoFit/>
          </a:bodyPr>
          <a:lstStyle/>
          <a:p>
            <a:pPr marL="0" marR="0" algn="l">
              <a:lnSpc>
                <a:spcPct val="107000"/>
              </a:lnSpc>
              <a:spcBef>
                <a:spcPts val="800"/>
              </a:spcBef>
              <a:spcAft>
                <a:spcPts val="400"/>
              </a:spcAft>
            </a:pPr>
            <a:r>
              <a:rPr lang="en-US" sz="14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If you speak evil words, you are shaping your life for destruction</a:t>
            </a:r>
          </a:p>
          <a:p>
            <a:pPr marL="0" marR="0" algn="l">
              <a:lnSpc>
                <a:spcPct val="107000"/>
              </a:lnSpc>
              <a:spcAft>
                <a:spcPts val="800"/>
              </a:spcAft>
            </a:pPr>
            <a:r>
              <a:rPr lang="en-US" sz="1100" b="1"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What if the father of the child had taken observational evidence as the truth – he would have immediately doubted and not receive what Jesus had for him.</a:t>
            </a:r>
          </a:p>
          <a:p>
            <a:pPr marL="0" marR="0" algn="l">
              <a:lnSpc>
                <a:spcPct val="107000"/>
              </a:lnSpc>
              <a:spcBef>
                <a:spcPts val="400"/>
              </a:spcBef>
              <a:spcAft>
                <a:spcPts val="200"/>
              </a:spcAft>
            </a:pPr>
            <a:r>
              <a:rPr lang="en-US" sz="11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Mark 9:24</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24 </a:t>
            </a: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straightway the father of the child cried out, and said with tears, Lord, I believe; help thou mine unbelief.</a:t>
            </a:r>
          </a:p>
          <a:p>
            <a:pPr marL="0" marR="0" algn="l">
              <a:lnSpc>
                <a:spcPct val="107000"/>
              </a:lnSpc>
              <a:spcBef>
                <a:spcPts val="400"/>
              </a:spcBef>
              <a:spcAft>
                <a:spcPts val="200"/>
              </a:spcAft>
            </a:pPr>
            <a:r>
              <a:rPr lang="en-US" sz="11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Romans 4:20-21</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20 </a:t>
            </a: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He staggered not at the promise of God through unbelief; but was strong in faith, giving glory to God;</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21 </a:t>
            </a: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being fully persuaded that, what he had promised, he was able also to perform.</a:t>
            </a:r>
          </a:p>
        </p:txBody>
      </p:sp>
    </p:spTree>
    <p:extLst>
      <p:ext uri="{BB962C8B-B14F-4D97-AF65-F5344CB8AC3E}">
        <p14:creationId xmlns:p14="http://schemas.microsoft.com/office/powerpoint/2010/main" val="8021616"/>
      </p:ext>
    </p:ext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D9BC2D-507D-BA5C-D5B4-64FBBBF91952}"/>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E659637D-A9C7-E2F9-30AF-4D3BEEB31A06}"/>
              </a:ext>
            </a:extLst>
          </p:cNvPr>
          <p:cNvSpPr txBox="1"/>
          <p:nvPr/>
        </p:nvSpPr>
        <p:spPr>
          <a:xfrm>
            <a:off x="685800" y="201749"/>
            <a:ext cx="8001000" cy="461665"/>
          </a:xfrm>
          <a:prstGeom prst="rect">
            <a:avLst/>
          </a:prstGeom>
          <a:noFill/>
        </p:spPr>
        <p:txBody>
          <a:bodyPr wrap="square" rtlCol="0">
            <a:spAutoFit/>
          </a:bodyPr>
          <a:lstStyle/>
          <a:p>
            <a:pPr algn="ctr"/>
            <a:r>
              <a:rPr lang="en-US" sz="2400" dirty="0">
                <a:latin typeface="Algerian" panose="04020705040A02060702" pitchFamily="82" charset="0"/>
              </a:rPr>
              <a:t>Discussion Questions</a:t>
            </a:r>
          </a:p>
        </p:txBody>
      </p:sp>
      <p:sp>
        <p:nvSpPr>
          <p:cNvPr id="3" name="TextBox 2">
            <a:extLst>
              <a:ext uri="{FF2B5EF4-FFF2-40B4-BE49-F238E27FC236}">
                <a16:creationId xmlns:a16="http://schemas.microsoft.com/office/drawing/2014/main" id="{FA2087DF-5E7B-CBA5-AEC8-BBB29869820F}"/>
              </a:ext>
            </a:extLst>
          </p:cNvPr>
          <p:cNvSpPr txBox="1"/>
          <p:nvPr/>
        </p:nvSpPr>
        <p:spPr>
          <a:xfrm>
            <a:off x="381000" y="1371600"/>
            <a:ext cx="8610600" cy="3685689"/>
          </a:xfrm>
          <a:prstGeom prst="rect">
            <a:avLst/>
          </a:prstGeom>
          <a:noFill/>
        </p:spPr>
        <p:txBody>
          <a:bodyPr wrap="square">
            <a:spAutoFit/>
          </a:bodyPr>
          <a:lstStyle/>
          <a:p>
            <a:pPr marL="0" marR="0">
              <a:lnSpc>
                <a:spcPct val="107000"/>
              </a:lnSpc>
              <a:spcBef>
                <a:spcPts val="800"/>
              </a:spcBef>
              <a:spcAft>
                <a:spcPts val="400"/>
              </a:spcAft>
            </a:pPr>
            <a:r>
              <a:rPr lang="en-US" sz="16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How do you take a thought?</a:t>
            </a:r>
          </a:p>
          <a:p>
            <a:pPr marL="0" marR="0">
              <a:lnSpc>
                <a:spcPct val="107000"/>
              </a:lnSpc>
              <a:spcBef>
                <a:spcPts val="800"/>
              </a:spcBef>
              <a:spcAft>
                <a:spcPts val="4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both justifies and condemns you?</a:t>
            </a:r>
          </a:p>
          <a:p>
            <a:pPr marL="0" marR="0">
              <a:lnSpc>
                <a:spcPct val="107000"/>
              </a:lnSpc>
              <a:spcBef>
                <a:spcPts val="800"/>
              </a:spcBef>
              <a:spcAft>
                <a:spcPts val="4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does the mouth speak out of?</a:t>
            </a:r>
          </a:p>
          <a:p>
            <a:pPr marL="0" marR="0">
              <a:lnSpc>
                <a:spcPct val="107000"/>
              </a:lnSpc>
              <a:spcBef>
                <a:spcPts val="800"/>
              </a:spcBef>
              <a:spcAft>
                <a:spcPts val="4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defiles the whole body?</a:t>
            </a:r>
          </a:p>
          <a:p>
            <a:pPr marL="0" marR="0">
              <a:lnSpc>
                <a:spcPct val="107000"/>
              </a:lnSpc>
              <a:spcBef>
                <a:spcPts val="800"/>
              </a:spcBef>
              <a:spcAft>
                <a:spcPts val="4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do must you do to every thought that comes against the knowledge of God?</a:t>
            </a:r>
          </a:p>
          <a:p>
            <a:pPr marL="0" marR="0">
              <a:lnSpc>
                <a:spcPct val="107000"/>
              </a:lnSpc>
              <a:spcBef>
                <a:spcPts val="800"/>
              </a:spcBef>
              <a:spcAft>
                <a:spcPts val="4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How do you bridle the whole body?</a:t>
            </a:r>
          </a:p>
          <a:p>
            <a:pPr marL="0" marR="0">
              <a:lnSpc>
                <a:spcPct val="107000"/>
              </a:lnSpc>
              <a:spcBef>
                <a:spcPts val="800"/>
              </a:spcBef>
              <a:spcAft>
                <a:spcPts val="4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are death and life in the power of?</a:t>
            </a:r>
          </a:p>
          <a:p>
            <a:pPr marL="0" marR="0">
              <a:lnSpc>
                <a:spcPct val="107000"/>
              </a:lnSpc>
              <a:spcBef>
                <a:spcPts val="800"/>
              </a:spcBef>
              <a:spcAft>
                <a:spcPts val="4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shapes a man?</a:t>
            </a:r>
          </a:p>
          <a:p>
            <a:pPr marL="0" marR="0">
              <a:lnSpc>
                <a:spcPct val="107000"/>
              </a:lnSpc>
              <a:spcBef>
                <a:spcPts val="800"/>
              </a:spcBef>
              <a:spcAft>
                <a:spcPts val="4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should Job have done to avoid the massive hardships?</a:t>
            </a:r>
          </a:p>
        </p:txBody>
      </p:sp>
    </p:spTree>
    <p:extLst>
      <p:ext uri="{BB962C8B-B14F-4D97-AF65-F5344CB8AC3E}">
        <p14:creationId xmlns:p14="http://schemas.microsoft.com/office/powerpoint/2010/main" val="3042043485"/>
      </p:ext>
    </p:extLst>
  </p:cSld>
  <p:clrMapOvr>
    <a:masterClrMapping/>
  </p:clrMapOvr>
  <p:transition spd="slow">
    <p:wedge/>
  </p:transition>
</p:sld>
</file>

<file path=ppt/theme/theme1.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Blue-Gradient.dep</Template>
  <TotalTime>1981</TotalTime>
  <Words>863</Words>
  <Application>Microsoft Office PowerPoint</Application>
  <PresentationFormat>On-screen Show (4:3)</PresentationFormat>
  <Paragraphs>50</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Tahoma</vt:lpstr>
      <vt:lpstr>Times New Roman</vt:lpstr>
      <vt:lpstr>Aptos Display</vt:lpstr>
      <vt:lpstr>Cooper Black</vt:lpstr>
      <vt:lpstr>Trebuchet MS</vt:lpstr>
      <vt:lpstr>Calibri</vt:lpstr>
      <vt:lpstr>Aptos</vt:lpstr>
      <vt:lpstr>Algerian</vt:lpstr>
      <vt:lpstr>Blue-Gradient.dep</vt:lpstr>
      <vt:lpstr>PowerPoint Presentation</vt:lpstr>
      <vt:lpstr>PowerPoint Presentation</vt:lpstr>
      <vt:lpstr>PowerPoint Presentation</vt:lpstr>
      <vt:lpstr>PowerPoint Presentation</vt:lpstr>
    </vt:vector>
  </TitlesOfParts>
  <Company>Pratte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Hosea - Free Bible study commentary, notes, and comments available free at www.gospelway.com PowerPoint slides and charts</dc:title>
  <dc:subject>Free study notes on the Bible book of Hosea; commentary and comments on the Old Testament PowerPoint slides and charts</dc:subject>
  <dc:creator>David E. Pratte</dc:creator>
  <cp:keywords>Hosea book commentary study notes comments Bible religion Old Testament free church Christ prophecy prophet Israel Judah Jeroboam Gomer prostitute harlot adultery idolatry repentance sins wickedness,  - David E. Pratte; www.biblestudylessons.com</cp:keywords>
  <cp:lastModifiedBy>Doug Hagerman</cp:lastModifiedBy>
  <cp:revision>941</cp:revision>
  <cp:lastPrinted>2016-03-16T15:34:38Z</cp:lastPrinted>
  <dcterms:created xsi:type="dcterms:W3CDTF">2013-07-15T18:37:31Z</dcterms:created>
  <dcterms:modified xsi:type="dcterms:W3CDTF">2025-01-24T02:12:43Z</dcterms:modified>
</cp:coreProperties>
</file>