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bookmarkIdSeed="4">
  <p:sldMasterIdLst>
    <p:sldMasterId id="2147483648" r:id="rId1"/>
  </p:sldMasterIdLst>
  <p:notesMasterIdLst>
    <p:notesMasterId r:id="rId15"/>
  </p:notesMasterIdLst>
  <p:sldIdLst>
    <p:sldId id="258" r:id="rId2"/>
    <p:sldId id="256" r:id="rId3"/>
    <p:sldId id="337" r:id="rId4"/>
    <p:sldId id="333" r:id="rId5"/>
    <p:sldId id="338" r:id="rId6"/>
    <p:sldId id="339" r:id="rId7"/>
    <p:sldId id="340" r:id="rId8"/>
    <p:sldId id="341" r:id="rId9"/>
    <p:sldId id="342" r:id="rId10"/>
    <p:sldId id="343" r:id="rId11"/>
    <p:sldId id="344" r:id="rId12"/>
    <p:sldId id="345" r:id="rId13"/>
    <p:sldId id="346" r:id="rId14"/>
  </p:sldIdLst>
  <p:sldSz cx="9144000" cy="6858000" type="screen4x3"/>
  <p:notesSz cx="7010400" cy="9296400"/>
  <p:embeddedFontLst>
    <p:embeddedFont>
      <p:font typeface="ArgosContour" panose="020B0604020202020204" charset="0"/>
      <p:regular r:id="rId16"/>
    </p:embeddedFont>
    <p:embeddedFont>
      <p:font typeface="Bookman Old Style" panose="02050604050505020204" pitchFamily="18" charset="0"/>
      <p:regular r:id="rId17"/>
      <p:bold r:id="rId18"/>
      <p:italic r:id="rId19"/>
      <p:boldItalic r:id="rId20"/>
    </p:embeddedFont>
    <p:embeddedFont>
      <p:font typeface="Cooper Black" panose="0208090404030B020404" pitchFamily="18" charset="0"/>
      <p:regular r:id="rId21"/>
    </p:embeddedFont>
    <p:embeddedFont>
      <p:font typeface="Tahoma" panose="020B0604030504040204" pitchFamily="34" charset="0"/>
      <p:regular r:id="rId22"/>
      <p:bold r:id="rId23"/>
    </p:embeddedFont>
    <p:embeddedFont>
      <p:font typeface="Trebuchet MS" panose="020B0603020202020204" pitchFamily="34" charset="0"/>
      <p:regular r:id="rId24"/>
      <p:bold r:id="rId25"/>
      <p:italic r:id="rId26"/>
      <p:boldItalic r:id="rId27"/>
    </p:embeddedFont>
  </p:embeddedFontLst>
  <p:defaultTextStyle>
    <a:defPPr>
      <a:defRPr lang="en-US"/>
    </a:defPPr>
    <a:lvl1pPr algn="ctr" rtl="0" fontAlgn="base">
      <a:spcBef>
        <a:spcPct val="0"/>
      </a:spcBef>
      <a:spcAft>
        <a:spcPct val="0"/>
      </a:spcAft>
      <a:defRPr sz="3600" kern="1200">
        <a:solidFill>
          <a:schemeClr val="tx2"/>
        </a:solidFill>
        <a:latin typeface="Cooper Black" pitchFamily="2" charset="0"/>
        <a:ea typeface="+mn-ea"/>
        <a:cs typeface="+mn-cs"/>
      </a:defRPr>
    </a:lvl1pPr>
    <a:lvl2pPr marL="457200" algn="ctr" rtl="0" fontAlgn="base">
      <a:spcBef>
        <a:spcPct val="0"/>
      </a:spcBef>
      <a:spcAft>
        <a:spcPct val="0"/>
      </a:spcAft>
      <a:defRPr sz="3600" kern="1200">
        <a:solidFill>
          <a:schemeClr val="tx2"/>
        </a:solidFill>
        <a:latin typeface="Cooper Black" pitchFamily="2" charset="0"/>
        <a:ea typeface="+mn-ea"/>
        <a:cs typeface="+mn-cs"/>
      </a:defRPr>
    </a:lvl2pPr>
    <a:lvl3pPr marL="914400" algn="ctr" rtl="0" fontAlgn="base">
      <a:spcBef>
        <a:spcPct val="0"/>
      </a:spcBef>
      <a:spcAft>
        <a:spcPct val="0"/>
      </a:spcAft>
      <a:defRPr sz="3600" kern="1200">
        <a:solidFill>
          <a:schemeClr val="tx2"/>
        </a:solidFill>
        <a:latin typeface="Cooper Black" pitchFamily="2" charset="0"/>
        <a:ea typeface="+mn-ea"/>
        <a:cs typeface="+mn-cs"/>
      </a:defRPr>
    </a:lvl3pPr>
    <a:lvl4pPr marL="1371600" algn="ctr" rtl="0" fontAlgn="base">
      <a:spcBef>
        <a:spcPct val="0"/>
      </a:spcBef>
      <a:spcAft>
        <a:spcPct val="0"/>
      </a:spcAft>
      <a:defRPr sz="3600" kern="1200">
        <a:solidFill>
          <a:schemeClr val="tx2"/>
        </a:solidFill>
        <a:latin typeface="Cooper Black" pitchFamily="2" charset="0"/>
        <a:ea typeface="+mn-ea"/>
        <a:cs typeface="+mn-cs"/>
      </a:defRPr>
    </a:lvl4pPr>
    <a:lvl5pPr marL="1828800" algn="ctr" rtl="0" fontAlgn="base">
      <a:spcBef>
        <a:spcPct val="0"/>
      </a:spcBef>
      <a:spcAft>
        <a:spcPct val="0"/>
      </a:spcAft>
      <a:defRPr sz="3600" kern="1200">
        <a:solidFill>
          <a:schemeClr val="tx2"/>
        </a:solidFill>
        <a:latin typeface="Cooper Black" pitchFamily="2" charset="0"/>
        <a:ea typeface="+mn-ea"/>
        <a:cs typeface="+mn-cs"/>
      </a:defRPr>
    </a:lvl5pPr>
    <a:lvl6pPr marL="2286000" algn="l" defTabSz="914400" rtl="0" eaLnBrk="1" latinLnBrk="0" hangingPunct="1">
      <a:defRPr sz="3600" kern="1200">
        <a:solidFill>
          <a:schemeClr val="tx2"/>
        </a:solidFill>
        <a:latin typeface="Cooper Black" pitchFamily="2" charset="0"/>
        <a:ea typeface="+mn-ea"/>
        <a:cs typeface="+mn-cs"/>
      </a:defRPr>
    </a:lvl6pPr>
    <a:lvl7pPr marL="2743200" algn="l" defTabSz="914400" rtl="0" eaLnBrk="1" latinLnBrk="0" hangingPunct="1">
      <a:defRPr sz="3600" kern="1200">
        <a:solidFill>
          <a:schemeClr val="tx2"/>
        </a:solidFill>
        <a:latin typeface="Cooper Black" pitchFamily="2" charset="0"/>
        <a:ea typeface="+mn-ea"/>
        <a:cs typeface="+mn-cs"/>
      </a:defRPr>
    </a:lvl7pPr>
    <a:lvl8pPr marL="3200400" algn="l" defTabSz="914400" rtl="0" eaLnBrk="1" latinLnBrk="0" hangingPunct="1">
      <a:defRPr sz="3600" kern="1200">
        <a:solidFill>
          <a:schemeClr val="tx2"/>
        </a:solidFill>
        <a:latin typeface="Cooper Black" pitchFamily="2" charset="0"/>
        <a:ea typeface="+mn-ea"/>
        <a:cs typeface="+mn-cs"/>
      </a:defRPr>
    </a:lvl8pPr>
    <a:lvl9pPr marL="3657600" algn="l" defTabSz="914400" rtl="0" eaLnBrk="1" latinLnBrk="0" hangingPunct="1">
      <a:defRPr sz="3600" kern="1200">
        <a:solidFill>
          <a:schemeClr val="tx2"/>
        </a:solidFill>
        <a:latin typeface="Cooper Black"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99"/>
    <a:srgbClr val="3333FF"/>
    <a:srgbClr val="006600"/>
    <a:srgbClr val="0000CC"/>
    <a:srgbClr val="255997"/>
    <a:srgbClr val="3072C2"/>
    <a:srgbClr val="85A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042" autoAdjust="0"/>
    <p:restoredTop sz="92308" autoAdjust="0"/>
  </p:normalViewPr>
  <p:slideViewPr>
    <p:cSldViewPr showGuides="1">
      <p:cViewPr varScale="1">
        <p:scale>
          <a:sx n="256" d="100"/>
          <a:sy n="256" d="100"/>
        </p:scale>
        <p:origin x="3570" y="2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8AE7724-F89D-434E-875D-CE2B3B36F62C}" type="datetimeFigureOut">
              <a:rPr lang="en-US" smtClean="0"/>
              <a:pPr/>
              <a:t>1/22/2025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A791749-5BC2-43B7-B2AD-DDDAC45E00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lvl1pPr>
              <a:defRPr/>
            </a:lvl1pPr>
          </a:lstStyle>
          <a:p>
            <a:r>
              <a:rPr lang="en-US"/>
              <a:t>Click to edit Master title style</a:t>
            </a:r>
          </a:p>
        </p:txBody>
      </p:sp>
      <p:sp>
        <p:nvSpPr>
          <p:cNvPr id="4099" name="Rectangle 3"/>
          <p:cNvSpPr>
            <a:spLocks noGrp="1" noChangeArrowheads="1"/>
          </p:cNvSpPr>
          <p:nvPr>
            <p:ph type="subTitle" idx="1"/>
          </p:nvPr>
        </p:nvSpPr>
        <p:spPr>
          <a:xfrm>
            <a:off x="684213" y="1279525"/>
            <a:ext cx="7773987" cy="5027613"/>
          </a:xfrm>
        </p:spPr>
        <p:txBody>
          <a:bodyPr/>
          <a:lstStyle>
            <a:lvl1pPr>
              <a:defRPr sz="2400" b="0"/>
            </a:lvl1pPr>
            <a:lvl2pPr marL="168275" lvl="1" indent="339725" algn="l">
              <a:defRPr sz="2200"/>
            </a:lvl2pPr>
            <a:lvl3pPr marL="906463" lvl="2" indent="-284163">
              <a:defRPr sz="2200"/>
            </a:lvl3pPr>
            <a:lvl4pPr marL="1477963" lvl="3" indent="-457200">
              <a:defRPr/>
            </a:lvl4pPr>
            <a:lvl5pPr marL="2049463" lvl="4" indent="-457200">
              <a:defRPr/>
            </a:lvl5pPr>
          </a:lstStyle>
          <a:p>
            <a:r>
              <a:rPr lang="en-US"/>
              <a:t>Click to edit Master subtitle style</a:t>
            </a:r>
          </a:p>
        </p:txBody>
      </p:sp>
      <p:sp>
        <p:nvSpPr>
          <p:cNvPr id="4100" name="Rectangle 4"/>
          <p:cNvSpPr>
            <a:spLocks noGrp="1" noChangeArrowheads="1"/>
          </p:cNvSpPr>
          <p:nvPr>
            <p:ph type="dt" sz="half" idx="2"/>
          </p:nvPr>
        </p:nvSpPr>
        <p:spPr/>
        <p:txBody>
          <a:bodyPr/>
          <a:lstStyle>
            <a:lvl1pPr>
              <a:defRPr>
                <a:solidFill>
                  <a:schemeClr val="tx1"/>
                </a:solidFill>
              </a:defRPr>
            </a:lvl1pPr>
          </a:lstStyle>
          <a:p>
            <a:endParaRPr lang="en-US"/>
          </a:p>
        </p:txBody>
      </p:sp>
      <p:sp>
        <p:nvSpPr>
          <p:cNvPr id="4101" name="Rectangle 5"/>
          <p:cNvSpPr>
            <a:spLocks noGrp="1" noChangeArrowheads="1"/>
          </p:cNvSpPr>
          <p:nvPr>
            <p:ph type="ftr" sz="quarter" idx="3"/>
          </p:nvPr>
        </p:nvSpPr>
        <p:spPr/>
        <p:txBody>
          <a:bodyPr/>
          <a:lstStyle>
            <a:lvl1pPr>
              <a:defRPr>
                <a:solidFill>
                  <a:schemeClr val="tx1"/>
                </a:solidFill>
              </a:defRPr>
            </a:lvl1pPr>
          </a:lstStyle>
          <a:p>
            <a:endParaRPr lang="en-US"/>
          </a:p>
        </p:txBody>
      </p:sp>
      <p:sp>
        <p:nvSpPr>
          <p:cNvPr id="4102" name="Rectangle 6"/>
          <p:cNvSpPr>
            <a:spLocks noGrp="1" noChangeArrowheads="1"/>
          </p:cNvSpPr>
          <p:nvPr>
            <p:ph type="sldNum" sz="quarter" idx="4"/>
          </p:nvPr>
        </p:nvSpPr>
        <p:spPr/>
        <p:txBody>
          <a:bodyPr/>
          <a:lstStyle>
            <a:lvl1pPr>
              <a:defRPr>
                <a:solidFill>
                  <a:schemeClr val="tx1"/>
                </a:solidFill>
              </a:defRPr>
            </a:lvl1pPr>
          </a:lstStyle>
          <a:p>
            <a:fld id="{8E1F2048-3D42-407A-9D28-C83CBC387D44}" type="slidenum">
              <a:rPr lang="en-US"/>
              <a:pPr/>
              <a:t>‹#›</a:t>
            </a:fld>
            <a:endParaRPr lang="en-US"/>
          </a:p>
        </p:txBody>
      </p:sp>
    </p:spTree>
  </p:cSld>
  <p:clrMapOvr>
    <a:masterClrMapping/>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6CDE35-B606-46E7-B573-8D32A650BC57}" type="slidenum">
              <a:rPr lang="en-US"/>
              <a:pPr/>
              <a:t>‹#›</a:t>
            </a:fld>
            <a:endParaRPr lang="en-U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47688"/>
            <a:ext cx="1943100" cy="5759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47688"/>
            <a:ext cx="5676900" cy="5759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ECE27E-C1DD-47DD-8654-BD4CC06692CE}" type="slidenum">
              <a:rPr lang="en-US"/>
              <a:pPr/>
              <a:t>‹#›</a:t>
            </a:fld>
            <a:endParaRPr lang="en-U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F92636-9D43-48C2-9413-C1B4AECB7D8A}" type="slidenum">
              <a:rPr lang="en-US"/>
              <a:pPr/>
              <a:t>‹#›</a:t>
            </a:fld>
            <a:endParaRPr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F7CAC6-6D5F-4690-8F3F-253CE573C944}" type="slidenum">
              <a:rPr lang="en-US"/>
              <a:pPr/>
              <a:t>‹#›</a:t>
            </a:fld>
            <a:endParaRPr lang="en-US"/>
          </a:p>
        </p:txBody>
      </p:sp>
    </p:spTree>
  </p:cSld>
  <p:clrMapOvr>
    <a:masterClrMapping/>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6DED69-2848-454A-A3E5-CA18CCA62AA0}" type="slidenum">
              <a:rPr lang="en-US"/>
              <a:pPr/>
              <a:t>‹#›</a:t>
            </a:fld>
            <a:endParaRPr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20474DC-4236-4098-A9FD-F54F53D0CAC9}" type="slidenum">
              <a:rPr lang="en-US"/>
              <a:pPr/>
              <a:t>‹#›</a:t>
            </a:fld>
            <a:endParaRPr lang="en-U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C5AEBF-944A-4F68-9707-0F0B9747D760}" type="slidenum">
              <a:rPr lang="en-US"/>
              <a:pPr/>
              <a:t>‹#›</a:t>
            </a:fld>
            <a:endParaRPr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C6272D9-EC81-4C08-AA85-7246CFBD000E}" type="slidenum">
              <a:rPr lang="en-US"/>
              <a:pPr/>
              <a:t>‹#›</a:t>
            </a:fld>
            <a:endParaRPr lang="en-U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BB3E24-8372-419E-A57C-424937A78349}" type="slidenum">
              <a:rPr lang="en-US"/>
              <a:pPr/>
              <a:t>‹#›</a:t>
            </a:fld>
            <a:endParaRPr lang="en-U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363DB0-0B75-4BD8-9C8C-8CA294036356}" type="slidenum">
              <a:rPr lang="en-US"/>
              <a:pPr/>
              <a:t>‹#›</a:t>
            </a:fld>
            <a:endParaRPr lang="en-US"/>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547688"/>
            <a:ext cx="7772400" cy="593725"/>
          </a:xfrm>
          <a:prstGeom prst="rect">
            <a:avLst/>
          </a:prstGeom>
          <a:noFill/>
          <a:ln w="9525">
            <a:solidFill>
              <a:srgbClr val="00FFFF"/>
            </a:solid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279525"/>
            <a:ext cx="7772400" cy="50276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bg1"/>
                </a:solidFill>
                <a:latin typeface="Times New Roman" pitchFamily="18" charset="0"/>
              </a:defRPr>
            </a:lvl1pPr>
          </a:lstStyle>
          <a:p>
            <a:endParaRPr lang="en-US"/>
          </a:p>
        </p:txBody>
      </p:sp>
      <p:sp>
        <p:nvSpPr>
          <p:cNvPr id="1029" name="Rectangle 5"/>
          <p:cNvSpPr>
            <a:spLocks noGrp="1" noChangeArrowheads="1"/>
          </p:cNvSpPr>
          <p:nvPr>
            <p:ph type="ftr" sz="quarter" idx="3"/>
          </p:nvPr>
        </p:nvSpPr>
        <p:spPr bwMode="auto">
          <a:xfrm>
            <a:off x="3124200" y="639762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Times New Roman" pitchFamily="18" charset="0"/>
              </a:defRPr>
            </a:lvl1pPr>
          </a:lstStyle>
          <a:p>
            <a:endParaRPr lang="en-US"/>
          </a:p>
        </p:txBody>
      </p:sp>
      <p:sp>
        <p:nvSpPr>
          <p:cNvPr id="1030" name="Rectangle 6"/>
          <p:cNvSpPr>
            <a:spLocks noGrp="1" noChangeArrowheads="1"/>
          </p:cNvSpPr>
          <p:nvPr>
            <p:ph type="sldNum" sz="quarter" idx="4"/>
          </p:nvPr>
        </p:nvSpPr>
        <p:spPr bwMode="auto">
          <a:xfrm>
            <a:off x="65532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Times New Roman" pitchFamily="18" charset="0"/>
              </a:defRPr>
            </a:lvl1pPr>
          </a:lstStyle>
          <a:p>
            <a:fld id="{ADD9027C-462F-4D67-AD24-58FA963681B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edge/>
  </p:transition>
  <p:txStyles>
    <p:titleStyle>
      <a:lvl1pPr algn="ctr" rtl="0" eaLnBrk="1" fontAlgn="base" hangingPunct="1">
        <a:spcBef>
          <a:spcPct val="0"/>
        </a:spcBef>
        <a:spcAft>
          <a:spcPct val="0"/>
        </a:spcAft>
        <a:defRPr sz="3300">
          <a:solidFill>
            <a:srgbClr val="FFFF00"/>
          </a:solidFill>
          <a:latin typeface="+mj-lt"/>
          <a:ea typeface="+mj-ea"/>
          <a:cs typeface="+mj-cs"/>
        </a:defRPr>
      </a:lvl1pPr>
      <a:lvl2pPr algn="ctr" rtl="0" eaLnBrk="1" fontAlgn="base" hangingPunct="1">
        <a:spcBef>
          <a:spcPct val="0"/>
        </a:spcBef>
        <a:spcAft>
          <a:spcPct val="0"/>
        </a:spcAft>
        <a:defRPr sz="3300">
          <a:solidFill>
            <a:srgbClr val="FFFF00"/>
          </a:solidFill>
          <a:latin typeface="Cooper Black" pitchFamily="2" charset="0"/>
        </a:defRPr>
      </a:lvl2pPr>
      <a:lvl3pPr algn="ctr" rtl="0" eaLnBrk="1" fontAlgn="base" hangingPunct="1">
        <a:spcBef>
          <a:spcPct val="0"/>
        </a:spcBef>
        <a:spcAft>
          <a:spcPct val="0"/>
        </a:spcAft>
        <a:defRPr sz="3300">
          <a:solidFill>
            <a:srgbClr val="FFFF00"/>
          </a:solidFill>
          <a:latin typeface="Cooper Black" pitchFamily="2" charset="0"/>
        </a:defRPr>
      </a:lvl3pPr>
      <a:lvl4pPr algn="ctr" rtl="0" eaLnBrk="1" fontAlgn="base" hangingPunct="1">
        <a:spcBef>
          <a:spcPct val="0"/>
        </a:spcBef>
        <a:spcAft>
          <a:spcPct val="0"/>
        </a:spcAft>
        <a:defRPr sz="3300">
          <a:solidFill>
            <a:srgbClr val="FFFF00"/>
          </a:solidFill>
          <a:latin typeface="Cooper Black" pitchFamily="2" charset="0"/>
        </a:defRPr>
      </a:lvl4pPr>
      <a:lvl5pPr algn="ctr" rtl="0" eaLnBrk="1" fontAlgn="base" hangingPunct="1">
        <a:spcBef>
          <a:spcPct val="0"/>
        </a:spcBef>
        <a:spcAft>
          <a:spcPct val="0"/>
        </a:spcAft>
        <a:defRPr sz="3300">
          <a:solidFill>
            <a:srgbClr val="FFFF00"/>
          </a:solidFill>
          <a:latin typeface="Cooper Black" pitchFamily="2" charset="0"/>
        </a:defRPr>
      </a:lvl5pPr>
      <a:lvl6pPr marL="457200" algn="ctr" rtl="0" eaLnBrk="1" fontAlgn="base" hangingPunct="1">
        <a:spcBef>
          <a:spcPct val="0"/>
        </a:spcBef>
        <a:spcAft>
          <a:spcPct val="0"/>
        </a:spcAft>
        <a:defRPr sz="3300">
          <a:solidFill>
            <a:srgbClr val="FFFF00"/>
          </a:solidFill>
          <a:latin typeface="Cooper Black" pitchFamily="2" charset="0"/>
        </a:defRPr>
      </a:lvl6pPr>
      <a:lvl7pPr marL="914400" algn="ctr" rtl="0" eaLnBrk="1" fontAlgn="base" hangingPunct="1">
        <a:spcBef>
          <a:spcPct val="0"/>
        </a:spcBef>
        <a:spcAft>
          <a:spcPct val="0"/>
        </a:spcAft>
        <a:defRPr sz="3300">
          <a:solidFill>
            <a:srgbClr val="FFFF00"/>
          </a:solidFill>
          <a:latin typeface="Cooper Black" pitchFamily="2" charset="0"/>
        </a:defRPr>
      </a:lvl7pPr>
      <a:lvl8pPr marL="1371600" algn="ctr" rtl="0" eaLnBrk="1" fontAlgn="base" hangingPunct="1">
        <a:spcBef>
          <a:spcPct val="0"/>
        </a:spcBef>
        <a:spcAft>
          <a:spcPct val="0"/>
        </a:spcAft>
        <a:defRPr sz="3300">
          <a:solidFill>
            <a:srgbClr val="FFFF00"/>
          </a:solidFill>
          <a:latin typeface="Cooper Black" pitchFamily="2" charset="0"/>
        </a:defRPr>
      </a:lvl8pPr>
      <a:lvl9pPr marL="1828800" algn="ctr" rtl="0" eaLnBrk="1" fontAlgn="base" hangingPunct="1">
        <a:spcBef>
          <a:spcPct val="0"/>
        </a:spcBef>
        <a:spcAft>
          <a:spcPct val="0"/>
        </a:spcAft>
        <a:defRPr sz="3300">
          <a:solidFill>
            <a:srgbClr val="FFFF00"/>
          </a:solidFill>
          <a:latin typeface="Cooper Black" pitchFamily="2" charset="0"/>
        </a:defRPr>
      </a:lvl9pPr>
    </p:titleStyle>
    <p:bodyStyle>
      <a:lvl1pPr algn="ctr" rtl="0" eaLnBrk="1" fontAlgn="base" hangingPunct="1">
        <a:spcBef>
          <a:spcPct val="0"/>
        </a:spcBef>
        <a:spcAft>
          <a:spcPct val="0"/>
        </a:spcAft>
        <a:defRPr sz="2800" b="1">
          <a:solidFill>
            <a:schemeClr val="bg1"/>
          </a:solidFill>
          <a:latin typeface="+mn-lt"/>
          <a:ea typeface="+mn-ea"/>
          <a:cs typeface="+mn-cs"/>
        </a:defRPr>
      </a:lvl1pPr>
      <a:lvl2pPr marL="114300" algn="ctr" rtl="0" eaLnBrk="1" fontAlgn="base" hangingPunct="1">
        <a:spcBef>
          <a:spcPct val="0"/>
        </a:spcBef>
        <a:spcAft>
          <a:spcPct val="0"/>
        </a:spcAft>
        <a:defRPr sz="2600">
          <a:solidFill>
            <a:schemeClr val="bg1"/>
          </a:solidFill>
          <a:latin typeface="+mn-lt"/>
        </a:defRPr>
      </a:lvl2pPr>
      <a:lvl3pPr marL="396875" indent="-168275" algn="l" rtl="0" eaLnBrk="1" fontAlgn="base" hangingPunct="1">
        <a:spcBef>
          <a:spcPct val="0"/>
        </a:spcBef>
        <a:spcAft>
          <a:spcPct val="0"/>
        </a:spcAft>
        <a:buChar char="•"/>
        <a:defRPr sz="2400" b="1" i="1">
          <a:solidFill>
            <a:schemeClr val="bg1"/>
          </a:solidFill>
          <a:latin typeface="+mn-lt"/>
        </a:defRPr>
      </a:lvl3pPr>
      <a:lvl4pPr marL="744538" indent="-233363" algn="l" rtl="0" eaLnBrk="1" fontAlgn="base" hangingPunct="1">
        <a:spcBef>
          <a:spcPct val="0"/>
        </a:spcBef>
        <a:spcAft>
          <a:spcPct val="0"/>
        </a:spcAft>
        <a:buChar char="–"/>
        <a:defRPr sz="2200">
          <a:solidFill>
            <a:schemeClr val="bg1"/>
          </a:solidFill>
          <a:latin typeface="+mn-lt"/>
        </a:defRPr>
      </a:lvl4pPr>
      <a:lvl5pPr marL="1089025" indent="-230188" algn="l" rtl="0" eaLnBrk="1" fontAlgn="base" hangingPunct="1">
        <a:spcBef>
          <a:spcPct val="0"/>
        </a:spcBef>
        <a:spcAft>
          <a:spcPct val="0"/>
        </a:spcAft>
        <a:buChar char="»"/>
        <a:defRPr sz="2200">
          <a:solidFill>
            <a:schemeClr val="bg1"/>
          </a:solidFill>
          <a:latin typeface="+mn-lt"/>
        </a:defRPr>
      </a:lvl5pPr>
      <a:lvl6pPr marL="1546225" indent="-230188" algn="l" rtl="0" eaLnBrk="1" fontAlgn="base" hangingPunct="1">
        <a:spcBef>
          <a:spcPct val="0"/>
        </a:spcBef>
        <a:spcAft>
          <a:spcPct val="0"/>
        </a:spcAft>
        <a:buChar char="»"/>
        <a:defRPr sz="2200">
          <a:solidFill>
            <a:schemeClr val="bg1"/>
          </a:solidFill>
          <a:latin typeface="+mn-lt"/>
        </a:defRPr>
      </a:lvl6pPr>
      <a:lvl7pPr marL="2003425" indent="-230188" algn="l" rtl="0" eaLnBrk="1" fontAlgn="base" hangingPunct="1">
        <a:spcBef>
          <a:spcPct val="0"/>
        </a:spcBef>
        <a:spcAft>
          <a:spcPct val="0"/>
        </a:spcAft>
        <a:buChar char="»"/>
        <a:defRPr sz="2200">
          <a:solidFill>
            <a:schemeClr val="bg1"/>
          </a:solidFill>
          <a:latin typeface="+mn-lt"/>
        </a:defRPr>
      </a:lvl7pPr>
      <a:lvl8pPr marL="2460625" indent="-230188" algn="l" rtl="0" eaLnBrk="1" fontAlgn="base" hangingPunct="1">
        <a:spcBef>
          <a:spcPct val="0"/>
        </a:spcBef>
        <a:spcAft>
          <a:spcPct val="0"/>
        </a:spcAft>
        <a:buChar char="»"/>
        <a:defRPr sz="2200">
          <a:solidFill>
            <a:schemeClr val="bg1"/>
          </a:solidFill>
          <a:latin typeface="+mn-lt"/>
        </a:defRPr>
      </a:lvl8pPr>
      <a:lvl9pPr marL="2917825" indent="-230188" algn="l" rtl="0" eaLnBrk="1" fontAlgn="base" hangingPunct="1">
        <a:spcBef>
          <a:spcPct val="0"/>
        </a:spcBef>
        <a:spcAft>
          <a:spcPct val="0"/>
        </a:spcAft>
        <a:buChar char="»"/>
        <a:defRPr sz="22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v8a_cs25O48" TargetMode="External"/><Relationship Id="rId2" Type="http://schemas.openxmlformats.org/officeDocument/2006/relationships/hyperlink" Target="https://www.youtube.com/watch?v=EaPjA6lvRkU" TargetMode="External"/><Relationship Id="rId1" Type="http://schemas.openxmlformats.org/officeDocument/2006/relationships/slideLayout" Target="../slideLayouts/slideLayout2.xml"/><Relationship Id="rId4" Type="http://schemas.openxmlformats.org/officeDocument/2006/relationships/hyperlink" Target="https://www.youtube.com/watch?v=gG5tD1C2w9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7E058A-BE83-4555-A4E2-607B76F51D22}"/>
              </a:ext>
            </a:extLst>
          </p:cNvPr>
          <p:cNvSpPr txBox="1"/>
          <p:nvPr/>
        </p:nvSpPr>
        <p:spPr>
          <a:xfrm>
            <a:off x="5334000" y="533400"/>
            <a:ext cx="3276598" cy="1938992"/>
          </a:xfrm>
          <a:prstGeom prst="rect">
            <a:avLst/>
          </a:prstGeom>
          <a:gradFill flip="none" rotWithShape="1">
            <a:gsLst>
              <a:gs pos="0">
                <a:srgbClr val="000099"/>
              </a:gs>
              <a:gs pos="74000">
                <a:srgbClr val="3333FF"/>
              </a:gs>
              <a:gs pos="100000">
                <a:srgbClr val="0000CC"/>
              </a:gs>
            </a:gsLst>
            <a:path path="rect">
              <a:fillToRect l="100000" t="100000"/>
            </a:path>
            <a:tileRect r="-100000" b="-100000"/>
          </a:gradFill>
          <a:ln w="41275" cmpd="thickThin">
            <a:solidFill>
              <a:schemeClr val="tx2"/>
            </a:solidFill>
          </a:ln>
          <a:effectLst>
            <a:outerShdw blurRad="165100" dist="254000" dir="2700000" algn="tl" rotWithShape="0">
              <a:schemeClr val="accent1">
                <a:lumMod val="10000"/>
                <a:alpha val="40000"/>
              </a:schemeClr>
            </a:outerShdw>
          </a:effectLst>
          <a:scene3d>
            <a:camera prst="orthographicFront"/>
            <a:lightRig rig="threePt" dir="t"/>
          </a:scene3d>
          <a:sp3d>
            <a:bevelT w="196850" h="190500"/>
          </a:sp3d>
        </p:spPr>
        <p:txBody>
          <a:bodyPr wrap="square" rtlCol="0">
            <a:spAutoFit/>
          </a:bodyPr>
          <a:lstStyle/>
          <a:p>
            <a:pPr algn="ctr"/>
            <a:r>
              <a:rPr lang="en-US" sz="6000">
                <a:latin typeface="ArgosContour" pitchFamily="2" charset="0"/>
              </a:rPr>
              <a:t>Faith</a:t>
            </a:r>
          </a:p>
          <a:p>
            <a:pPr algn="ctr"/>
            <a:r>
              <a:rPr lang="en-US" sz="6000">
                <a:latin typeface="ArgosContour" pitchFamily="2" charset="0"/>
              </a:rPr>
              <a:t>Part # 2</a:t>
            </a:r>
            <a:endParaRPr lang="en-US" sz="6000" dirty="0">
              <a:latin typeface="ArgosContour" pitchFamily="2" charset="0"/>
            </a:endParaRPr>
          </a:p>
        </p:txBody>
      </p:sp>
      <p:sp>
        <p:nvSpPr>
          <p:cNvPr id="4" name="TextBox 3">
            <a:extLst>
              <a:ext uri="{FF2B5EF4-FFF2-40B4-BE49-F238E27FC236}">
                <a16:creationId xmlns:a16="http://schemas.microsoft.com/office/drawing/2014/main" id="{B86E8D83-9758-44FF-9C1A-A68FB7EDFCEF}"/>
              </a:ext>
            </a:extLst>
          </p:cNvPr>
          <p:cNvSpPr txBox="1"/>
          <p:nvPr/>
        </p:nvSpPr>
        <p:spPr>
          <a:xfrm>
            <a:off x="685800" y="5795396"/>
            <a:ext cx="8305800" cy="461665"/>
          </a:xfrm>
          <a:prstGeom prst="rect">
            <a:avLst/>
          </a:prstGeom>
          <a:noFill/>
        </p:spPr>
        <p:txBody>
          <a:bodyPr wrap="square" rtlCol="0">
            <a:spAutoFit/>
          </a:bodyPr>
          <a:lstStyle/>
          <a:p>
            <a:pPr algn="ctr"/>
            <a:r>
              <a:rPr lang="en-US" sz="2400" b="1" dirty="0">
                <a:latin typeface="+mn-lt"/>
              </a:rPr>
              <a:t>https://www.mathcompiler3d.com/bible-study</a:t>
            </a:r>
          </a:p>
        </p:txBody>
      </p:sp>
      <p:sp>
        <p:nvSpPr>
          <p:cNvPr id="2" name="TextBox 1">
            <a:extLst>
              <a:ext uri="{FF2B5EF4-FFF2-40B4-BE49-F238E27FC236}">
                <a16:creationId xmlns:a16="http://schemas.microsoft.com/office/drawing/2014/main" id="{2230D8DA-8EC8-7CC3-691C-C67A2EA3755E}"/>
              </a:ext>
            </a:extLst>
          </p:cNvPr>
          <p:cNvSpPr txBox="1"/>
          <p:nvPr/>
        </p:nvSpPr>
        <p:spPr>
          <a:xfrm>
            <a:off x="-37012" y="91634"/>
            <a:ext cx="8342811" cy="369332"/>
          </a:xfrm>
          <a:prstGeom prst="rect">
            <a:avLst/>
          </a:prstGeom>
          <a:noFill/>
        </p:spPr>
        <p:txBody>
          <a:bodyPr wrap="square" rtlCol="0">
            <a:spAutoFit/>
          </a:bodyPr>
          <a:lstStyle/>
          <a:p>
            <a:pPr algn="ctr"/>
            <a:r>
              <a:rPr lang="en-US" sz="1800" b="1" dirty="0">
                <a:solidFill>
                  <a:srgbClr val="FFFF00"/>
                </a:solidFill>
                <a:latin typeface="Bookman Old Style" panose="02050604050505020204" pitchFamily="18" charset="0"/>
              </a:rPr>
              <a:t>Faith – Part 2 – Knowing your enemy – Part-1</a:t>
            </a:r>
          </a:p>
        </p:txBody>
      </p:sp>
      <p:sp>
        <p:nvSpPr>
          <p:cNvPr id="8" name="TextBox 7">
            <a:extLst>
              <a:ext uri="{FF2B5EF4-FFF2-40B4-BE49-F238E27FC236}">
                <a16:creationId xmlns:a16="http://schemas.microsoft.com/office/drawing/2014/main" id="{6CAD4054-3D57-D3E6-2FFB-FDA3358ECB8E}"/>
              </a:ext>
            </a:extLst>
          </p:cNvPr>
          <p:cNvSpPr txBox="1"/>
          <p:nvPr/>
        </p:nvSpPr>
        <p:spPr>
          <a:xfrm>
            <a:off x="228600" y="762000"/>
            <a:ext cx="4590660" cy="4462119"/>
          </a:xfrm>
          <a:prstGeom prst="rect">
            <a:avLst/>
          </a:prstGeom>
          <a:noFill/>
        </p:spPr>
        <p:txBody>
          <a:bodyPr wrap="square">
            <a:spAutoFit/>
          </a:bodyPr>
          <a:lstStyle/>
          <a:p>
            <a:pPr marL="0" marR="0" algn="l">
              <a:lnSpc>
                <a:spcPct val="107000"/>
              </a:lnSpc>
              <a:spcBef>
                <a:spcPts val="400"/>
              </a:spcBef>
              <a:spcAft>
                <a:spcPts val="200"/>
              </a:spcAft>
            </a:pPr>
            <a:r>
              <a:rPr lang="en-US" sz="18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Hierarchy of the Evil Side</a:t>
            </a:r>
          </a:p>
          <a:p>
            <a:pPr marL="0" marR="0" algn="l">
              <a:lnSpc>
                <a:spcPct val="107000"/>
              </a:lnSpc>
              <a:spcBef>
                <a:spcPts val="200"/>
              </a:spcBef>
            </a:pPr>
            <a:r>
              <a:rPr lang="en-US" sz="18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Principalities</a:t>
            </a:r>
          </a:p>
          <a:p>
            <a:pPr marL="0" marR="0" algn="l">
              <a:lnSpc>
                <a:spcPct val="107000"/>
              </a:lnSpc>
              <a:spcBef>
                <a:spcPts val="200"/>
              </a:spcBef>
            </a:pPr>
            <a:r>
              <a:rPr lang="en-US" sz="18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Powers</a:t>
            </a:r>
          </a:p>
          <a:p>
            <a:pPr marL="0" marR="0" algn="l">
              <a:lnSpc>
                <a:spcPct val="107000"/>
              </a:lnSpc>
              <a:spcBef>
                <a:spcPts val="200"/>
              </a:spcBef>
            </a:pPr>
            <a:r>
              <a:rPr lang="en-US" sz="18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Rules of the Darkness of this world</a:t>
            </a:r>
          </a:p>
          <a:p>
            <a:pPr marL="0" marR="0" algn="l">
              <a:lnSpc>
                <a:spcPct val="107000"/>
              </a:lnSpc>
              <a:spcBef>
                <a:spcPts val="200"/>
              </a:spcBef>
            </a:pPr>
            <a:r>
              <a:rPr lang="en-US" sz="18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Spiritual Wickedness in high places</a:t>
            </a:r>
          </a:p>
          <a:p>
            <a:pPr marL="0" marR="0" algn="l">
              <a:lnSpc>
                <a:spcPct val="107000"/>
              </a:lnSpc>
              <a:spcBef>
                <a:spcPts val="200"/>
              </a:spcBef>
            </a:pPr>
            <a:r>
              <a:rPr lang="en-US" sz="18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someone responds to you in a sinful manner, it’s the spirit behind them that wrestle with, not them]</a:t>
            </a:r>
          </a:p>
          <a:p>
            <a:pPr marL="0" marR="0" algn="l">
              <a:lnSpc>
                <a:spcPct val="107000"/>
              </a:lnSpc>
              <a:spcBef>
                <a:spcPts val="400"/>
              </a:spcBef>
              <a:spcAft>
                <a:spcPts val="200"/>
              </a:spcAft>
            </a:pPr>
            <a:r>
              <a:rPr lang="en-US" sz="18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Ephesians 6:12</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12 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we wrestle not against flesh and blood, but against principalities, against powers, against the rulers of the darkness of this world, against spiritual wickedness in high places.</a:t>
            </a:r>
          </a:p>
        </p:txBody>
      </p:sp>
      <p:sp>
        <p:nvSpPr>
          <p:cNvPr id="10" name="TextBox 9">
            <a:extLst>
              <a:ext uri="{FF2B5EF4-FFF2-40B4-BE49-F238E27FC236}">
                <a16:creationId xmlns:a16="http://schemas.microsoft.com/office/drawing/2014/main" id="{6A395E25-FB83-CBCA-3CE9-C3188024879E}"/>
              </a:ext>
            </a:extLst>
          </p:cNvPr>
          <p:cNvSpPr txBox="1"/>
          <p:nvPr/>
        </p:nvSpPr>
        <p:spPr>
          <a:xfrm>
            <a:off x="5339909" y="2667000"/>
            <a:ext cx="3370528" cy="2259336"/>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1">
                    <a:lumMod val="75000"/>
                  </a:schemeClr>
                </a:solidFill>
                <a:latin typeface="Aptos" panose="020B0004020202020204" pitchFamily="34" charset="0"/>
                <a:ea typeface="Times New Roman" panose="02020603050405020304" pitchFamily="18" charset="0"/>
                <a:cs typeface="Times New Roman" panose="02020603050405020304" pitchFamily="18" charset="0"/>
              </a:rPr>
              <a:t>Your enemy</a:t>
            </a:r>
            <a:r>
              <a:rPr lang="en-US" sz="18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 roars to see if you will accept fear</a:t>
            </a:r>
          </a:p>
          <a:p>
            <a:pPr marL="0" marR="0" algn="l">
              <a:lnSpc>
                <a:spcPct val="107000"/>
              </a:lnSpc>
              <a:spcBef>
                <a:spcPts val="400"/>
              </a:spcBef>
              <a:spcAft>
                <a:spcPts val="200"/>
              </a:spcAft>
            </a:pPr>
            <a:r>
              <a:rPr lang="en-US" sz="18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1 Peter 5:8</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8 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Be sober, be vigilant; because your adversary the devil, as a roaring lion, walketh about, seeking whom he may devour:</a:t>
            </a:r>
          </a:p>
        </p:txBody>
      </p:sp>
    </p:spTree>
    <p:extLst>
      <p:ext uri="{BB962C8B-B14F-4D97-AF65-F5344CB8AC3E}">
        <p14:creationId xmlns:p14="http://schemas.microsoft.com/office/powerpoint/2010/main" val="1510978630"/>
      </p:ext>
    </p:extLst>
  </p:cSld>
  <p:clrMapOvr>
    <a:masterClrMapping/>
  </p:clrMapOvr>
  <p:transition spd="slow">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E40DA-CFB2-D6CC-C0C9-F696C1D0EED8}"/>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E390DB8-63A5-96CD-1AFF-FE7E95D18449}"/>
              </a:ext>
            </a:extLst>
          </p:cNvPr>
          <p:cNvSpPr txBox="1"/>
          <p:nvPr/>
        </p:nvSpPr>
        <p:spPr>
          <a:xfrm>
            <a:off x="3048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It is written! – Example #1</a:t>
            </a:r>
          </a:p>
        </p:txBody>
      </p:sp>
      <p:sp>
        <p:nvSpPr>
          <p:cNvPr id="5" name="TextBox 4">
            <a:extLst>
              <a:ext uri="{FF2B5EF4-FFF2-40B4-BE49-F238E27FC236}">
                <a16:creationId xmlns:a16="http://schemas.microsoft.com/office/drawing/2014/main" id="{A00816B7-497D-1E26-60FE-C2C4F897D23C}"/>
              </a:ext>
            </a:extLst>
          </p:cNvPr>
          <p:cNvSpPr txBox="1"/>
          <p:nvPr/>
        </p:nvSpPr>
        <p:spPr>
          <a:xfrm>
            <a:off x="536044" y="1143000"/>
            <a:ext cx="7696200" cy="5020157"/>
          </a:xfrm>
          <a:prstGeom prst="rect">
            <a:avLst/>
          </a:prstGeom>
          <a:noFill/>
        </p:spPr>
        <p:txBody>
          <a:bodyPr wrap="square">
            <a:spAutoFit/>
          </a:bodyPr>
          <a:lstStyle/>
          <a:p>
            <a:pPr marL="0" marR="0">
              <a:lnSpc>
                <a:spcPct val="107000"/>
              </a:lnSpc>
              <a:spcBef>
                <a:spcPts val="400"/>
              </a:spcBef>
              <a:spcAft>
                <a:spcPts val="200"/>
              </a:spcAft>
            </a:pPr>
            <a:r>
              <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Submit yourself to God</a:t>
            </a:r>
          </a:p>
          <a:p>
            <a:pPr marL="0" marR="0">
              <a:lnSpc>
                <a:spcPct val="107000"/>
              </a:lnSpc>
              <a:spcBef>
                <a:spcPts val="400"/>
              </a:spcBef>
              <a:spcAft>
                <a:spcPts val="200"/>
              </a:spcAft>
            </a:pPr>
            <a:endPar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200"/>
              </a:spcBef>
            </a:pPr>
            <a:r>
              <a:rPr lang="en-US" sz="1100" b="1" i="1" kern="100" dirty="0" err="1">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Reist</a:t>
            </a:r>
            <a:r>
              <a:rPr lang="en-US" sz="11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 the Devil and he will flee</a:t>
            </a:r>
          </a:p>
          <a:p>
            <a:pPr marL="0" marR="0">
              <a:lnSpc>
                <a:spcPct val="107000"/>
              </a:lnSpc>
              <a:spcBef>
                <a:spcPts val="200"/>
              </a:spcBef>
            </a:pPr>
            <a:endParaRPr lang="en-US" sz="11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Aft>
                <a:spcPts val="800"/>
              </a:spcAft>
            </a:pPr>
            <a:r>
              <a:rPr lang="en-US" sz="1100"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2 Corinthians 5:21</a:t>
            </a:r>
            <a:endParaRPr lang="en-US" sz="1100"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7 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Submit yourselves therefore to God. Resist the devil, and he will flee from you.</a:t>
            </a:r>
          </a:p>
          <a:p>
            <a:pPr marL="0" marR="0">
              <a:lnSpc>
                <a:spcPct val="107000"/>
              </a:lnSpc>
              <a:spcBef>
                <a:spcPts val="400"/>
              </a:spcBef>
              <a:spcAft>
                <a:spcPts val="200"/>
              </a:spcAft>
            </a:pPr>
            <a:r>
              <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How do we submit ourselves to God?</a:t>
            </a:r>
          </a:p>
          <a:p>
            <a:pPr marL="0" marR="0">
              <a:lnSpc>
                <a:spcPct val="107000"/>
              </a:lnSpc>
              <a:spcBef>
                <a:spcPts val="400"/>
              </a:spcBef>
              <a:spcAft>
                <a:spcPts val="200"/>
              </a:spcAft>
            </a:pPr>
            <a:endPar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200"/>
              </a:spcBef>
            </a:pPr>
            <a:r>
              <a:rPr lang="en-US" sz="11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Let’s take a look at how Jesus did it. The devil would come with a temptation and Jesus would immediately respond with: It is Written: and then would speak the scripture out loud. By doing this Jesus submitted himself to God. Jesus was hungry! – Relating to make the stones in bread. In the second example: The devil is trying to get Jesus to achieve results with the word, without using this faith and tempting the father. It didn’t work. In the 3</a:t>
            </a:r>
            <a:r>
              <a:rPr lang="en-US" sz="1100" b="1" i="1" kern="100" baseline="300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rd</a:t>
            </a:r>
            <a:r>
              <a:rPr lang="en-US" sz="11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 example Satan tries to tempt Jesus to get all the kingdoms of the world without going to the cross.</a:t>
            </a:r>
          </a:p>
          <a:p>
            <a:pPr marL="0" marR="0">
              <a:lnSpc>
                <a:spcPct val="107000"/>
              </a:lnSpc>
              <a:spcBef>
                <a:spcPts val="200"/>
              </a:spcBef>
            </a:pPr>
            <a:endParaRPr lang="en-US" sz="1100" b="1" i="1" kern="100" dirty="0">
              <a:solidFill>
                <a:srgbClr val="595959"/>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400"/>
              </a:spcBef>
              <a:spcAft>
                <a:spcPts val="200"/>
              </a:spcAft>
            </a:pPr>
            <a:r>
              <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Respond to the devil quickly with it is written - Example #1</a:t>
            </a:r>
          </a:p>
          <a:p>
            <a:pPr marL="0" marR="0">
              <a:lnSpc>
                <a:spcPct val="107000"/>
              </a:lnSpc>
              <a:spcBef>
                <a:spcPts val="400"/>
              </a:spcBef>
              <a:spcAft>
                <a:spcPts val="200"/>
              </a:spcAft>
            </a:pPr>
            <a:endPar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200"/>
              </a:spcBef>
            </a:pPr>
            <a:r>
              <a:rPr lang="en-US" sz="11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It is written: Man shall not live by bread alone…</a:t>
            </a:r>
          </a:p>
          <a:p>
            <a:pPr marL="0" marR="0">
              <a:lnSpc>
                <a:spcPct val="107000"/>
              </a:lnSpc>
              <a:spcBef>
                <a:spcPts val="200"/>
              </a:spcBef>
            </a:pPr>
            <a:endParaRPr lang="en-US" sz="11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gn="l">
              <a:lnSpc>
                <a:spcPct val="107000"/>
              </a:lnSpc>
              <a:spcBef>
                <a:spcPts val="400"/>
              </a:spcBef>
              <a:spcAft>
                <a:spcPts val="200"/>
              </a:spcAft>
            </a:pPr>
            <a:r>
              <a:rPr lang="en-US" sz="11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Matthew 4:3-4</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when the tempter came to him, he said, If thou be the Son of God, command that these stones be made bread.</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4 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But he answered and said, It is written, Man shall not live by bread alone, but by every word that </a:t>
            </a:r>
            <a:r>
              <a:rPr lang="en-US" sz="11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proceedeth</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out of the mouth of God.</a:t>
            </a:r>
          </a:p>
        </p:txBody>
      </p:sp>
    </p:spTree>
    <p:extLst>
      <p:ext uri="{BB962C8B-B14F-4D97-AF65-F5344CB8AC3E}">
        <p14:creationId xmlns:p14="http://schemas.microsoft.com/office/powerpoint/2010/main" val="3990759467"/>
      </p:ext>
    </p:extLst>
  </p:cSld>
  <p:clrMapOvr>
    <a:masterClrMapping/>
  </p:clrMapOvr>
  <p:transition spd="slow">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42A99-F7FE-25CF-5AB4-F2FBC702611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083659BB-28B4-5339-6242-999BA85BE3F6}"/>
              </a:ext>
            </a:extLst>
          </p:cNvPr>
          <p:cNvSpPr txBox="1"/>
          <p:nvPr/>
        </p:nvSpPr>
        <p:spPr>
          <a:xfrm>
            <a:off x="2286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It is written! – Example #2 &amp; #3</a:t>
            </a:r>
          </a:p>
        </p:txBody>
      </p:sp>
      <p:sp>
        <p:nvSpPr>
          <p:cNvPr id="5" name="TextBox 4">
            <a:extLst>
              <a:ext uri="{FF2B5EF4-FFF2-40B4-BE49-F238E27FC236}">
                <a16:creationId xmlns:a16="http://schemas.microsoft.com/office/drawing/2014/main" id="{BE1D5A10-E0B7-6E3F-7C14-92AADF329CF0}"/>
              </a:ext>
            </a:extLst>
          </p:cNvPr>
          <p:cNvSpPr txBox="1"/>
          <p:nvPr/>
        </p:nvSpPr>
        <p:spPr>
          <a:xfrm>
            <a:off x="533400" y="1143000"/>
            <a:ext cx="7696200" cy="5199629"/>
          </a:xfrm>
          <a:prstGeom prst="rect">
            <a:avLst/>
          </a:prstGeom>
          <a:noFill/>
        </p:spPr>
        <p:txBody>
          <a:bodyPr wrap="square">
            <a:spAutoFit/>
          </a:bodyPr>
          <a:lstStyle/>
          <a:p>
            <a:pPr marL="0" marR="0">
              <a:lnSpc>
                <a:spcPct val="107000"/>
              </a:lnSpc>
              <a:spcBef>
                <a:spcPts val="400"/>
              </a:spcBef>
              <a:spcAft>
                <a:spcPts val="200"/>
              </a:spcAft>
            </a:pPr>
            <a:r>
              <a:rPr lang="en-US" sz="12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Respond to the devil quickly with it is written - Example #2</a:t>
            </a:r>
          </a:p>
          <a:p>
            <a:pPr marL="0" marR="0">
              <a:lnSpc>
                <a:spcPct val="107000"/>
              </a:lnSpc>
              <a:spcAft>
                <a:spcPts val="800"/>
              </a:spcAft>
            </a:pPr>
            <a:r>
              <a:rPr lang="en-US" sz="1200"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It is written: He shall give his angles charge over thee…</a:t>
            </a:r>
          </a:p>
          <a:p>
            <a:pPr marL="0" marR="0">
              <a:lnSpc>
                <a:spcPct val="107000"/>
              </a:lnSpc>
              <a:spcBef>
                <a:spcPts val="400"/>
              </a:spcBef>
              <a:spcAft>
                <a:spcPts val="200"/>
              </a:spcAft>
            </a:pPr>
            <a:r>
              <a:rPr lang="en-US" sz="12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Matthew 4:5-7</a:t>
            </a:r>
          </a:p>
          <a:p>
            <a:pPr marL="0" marR="0" algn="l">
              <a:lnSpc>
                <a:spcPct val="107000"/>
              </a:lnSpc>
              <a:spcAft>
                <a:spcPts val="800"/>
              </a:spcAft>
            </a:pP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5 Then the devil taketh him up into the holy city, and </a:t>
            </a:r>
            <a:r>
              <a:rPr lang="en-US" sz="12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setteth</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him on a pinnacle of the temple,</a:t>
            </a:r>
          </a:p>
          <a:p>
            <a:pPr marL="0" marR="0" algn="l">
              <a:lnSpc>
                <a:spcPct val="107000"/>
              </a:lnSpc>
              <a:spcAft>
                <a:spcPts val="800"/>
              </a:spcAft>
            </a:pP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6 And saith unto him, If thou be the Son of God, cast thyself down: for it is written, He shall give his angels charge concerning thee: and in their hands they shall bear thee up, lest at any time thou dash thy foot against a stone.</a:t>
            </a:r>
          </a:p>
          <a:p>
            <a:pPr marL="0" marR="0" algn="l">
              <a:lnSpc>
                <a:spcPct val="107000"/>
              </a:lnSpc>
              <a:spcAft>
                <a:spcPts val="800"/>
              </a:spcAft>
            </a:pP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7 Jesus said unto him, It is written again, Thou shalt not tempt the Lord thy God.</a:t>
            </a:r>
          </a:p>
          <a:p>
            <a:pPr marL="0" marR="0">
              <a:lnSpc>
                <a:spcPct val="107000"/>
              </a:lnSpc>
              <a:spcAft>
                <a:spcPts val="800"/>
              </a:spcAf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Bef>
                <a:spcPts val="400"/>
              </a:spcBef>
              <a:spcAft>
                <a:spcPts val="200"/>
              </a:spcAft>
            </a:pPr>
            <a:r>
              <a:rPr lang="en-US" sz="12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Respond to the devil quickly with it is written - Example #3</a:t>
            </a:r>
          </a:p>
          <a:p>
            <a:pPr marL="0" marR="0">
              <a:lnSpc>
                <a:spcPct val="107000"/>
              </a:lnSpc>
              <a:spcBef>
                <a:spcPts val="400"/>
              </a:spcBef>
              <a:spcAft>
                <a:spcPts val="200"/>
              </a:spcAft>
            </a:pPr>
            <a:endParaRPr lang="en-US" sz="12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Aft>
                <a:spcPts val="800"/>
              </a:spcAft>
            </a:pPr>
            <a:r>
              <a:rPr lang="en-US" sz="1200"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It is written: Thou shalt worship the Lord thy God, and him only shalt thou serve</a:t>
            </a:r>
          </a:p>
          <a:p>
            <a:pPr marL="0" marR="0">
              <a:lnSpc>
                <a:spcPct val="107000"/>
              </a:lnSpc>
              <a:spcAft>
                <a:spcPts val="800"/>
              </a:spcAft>
            </a:pPr>
            <a:endParaRPr lang="en-US" sz="1200"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400"/>
              </a:spcBef>
              <a:spcAft>
                <a:spcPts val="200"/>
              </a:spcAft>
            </a:pPr>
            <a:r>
              <a:rPr lang="en-US" sz="12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Matthew 4:5-7</a:t>
            </a:r>
          </a:p>
          <a:p>
            <a:pPr marL="0" marR="0" algn="l">
              <a:lnSpc>
                <a:spcPct val="107000"/>
              </a:lnSpc>
              <a:spcAft>
                <a:spcPts val="800"/>
              </a:spcAft>
            </a:pPr>
            <a:r>
              <a:rPr lang="en-US" sz="12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8 </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Again, the devil taketh him up into an exceeding high mountain, and </a:t>
            </a:r>
            <a:r>
              <a:rPr lang="en-US" sz="12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sheweth</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him all the kingdoms of the world, and the glory of them;</a:t>
            </a:r>
          </a:p>
          <a:p>
            <a:pPr marL="0" marR="0" algn="l">
              <a:lnSpc>
                <a:spcPct val="107000"/>
              </a:lnSpc>
              <a:spcAft>
                <a:spcPts val="800"/>
              </a:spcAft>
            </a:pPr>
            <a:r>
              <a:rPr lang="en-US" sz="12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9 </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saith unto him, All these things will I give thee, if thou wilt fall down and worship me.</a:t>
            </a:r>
          </a:p>
          <a:p>
            <a:pPr marL="0" marR="0" algn="l">
              <a:lnSpc>
                <a:spcPct val="107000"/>
              </a:lnSpc>
              <a:spcAft>
                <a:spcPts val="800"/>
              </a:spcAft>
            </a:pPr>
            <a:r>
              <a:rPr lang="en-US" sz="12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10 </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Then saith Jesus unto him, Get thee hence, Satan: for it is written, Thou shalt worship the Lord thy God, and him only shalt thou serve.</a:t>
            </a:r>
          </a:p>
          <a:p>
            <a:pPr marL="0" marR="0" algn="l">
              <a:lnSpc>
                <a:spcPct val="107000"/>
              </a:lnSpc>
              <a:spcAft>
                <a:spcPts val="800"/>
              </a:spcAft>
            </a:pPr>
            <a:r>
              <a:rPr lang="en-US" sz="12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11 </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Then the devil </a:t>
            </a:r>
            <a:r>
              <a:rPr lang="en-US" sz="12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leaveth</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him, and, behold, angels came and ministered unto him.</a:t>
            </a:r>
          </a:p>
        </p:txBody>
      </p:sp>
    </p:spTree>
    <p:extLst>
      <p:ext uri="{BB962C8B-B14F-4D97-AF65-F5344CB8AC3E}">
        <p14:creationId xmlns:p14="http://schemas.microsoft.com/office/powerpoint/2010/main" val="1999132267"/>
      </p:ext>
    </p:extLst>
  </p:cSld>
  <p:clrMapOvr>
    <a:masterClrMapping/>
  </p:clrMapOvr>
  <p:transition spd="slow">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5B2A0-0FF0-0DED-0911-3826CAF6F051}"/>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FAB6BC27-8D2F-E794-4551-50A7C93E7595}"/>
              </a:ext>
            </a:extLst>
          </p:cNvPr>
          <p:cNvSpPr txBox="1"/>
          <p:nvPr/>
        </p:nvSpPr>
        <p:spPr>
          <a:xfrm>
            <a:off x="2286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It is written! – Everyday life examples</a:t>
            </a:r>
          </a:p>
        </p:txBody>
      </p:sp>
      <p:sp>
        <p:nvSpPr>
          <p:cNvPr id="3" name="TextBox 2">
            <a:extLst>
              <a:ext uri="{FF2B5EF4-FFF2-40B4-BE49-F238E27FC236}">
                <a16:creationId xmlns:a16="http://schemas.microsoft.com/office/drawing/2014/main" id="{8D0271C7-4381-8620-A580-0B7BEE77CE1E}"/>
              </a:ext>
            </a:extLst>
          </p:cNvPr>
          <p:cNvSpPr txBox="1"/>
          <p:nvPr/>
        </p:nvSpPr>
        <p:spPr>
          <a:xfrm>
            <a:off x="239797" y="1077737"/>
            <a:ext cx="3505200" cy="1222642"/>
          </a:xfrm>
          <a:prstGeom prst="rect">
            <a:avLst/>
          </a:prstGeom>
          <a:noFill/>
        </p:spPr>
        <p:txBody>
          <a:bodyPr wrap="square">
            <a:spAutoFit/>
          </a:bodyPr>
          <a:lstStyle/>
          <a:p>
            <a:pPr marL="0" marR="0" algn="l">
              <a:lnSpc>
                <a:spcPct val="107000"/>
              </a:lnSpc>
              <a:spcBef>
                <a:spcPts val="400"/>
              </a:spcBef>
              <a:spcAft>
                <a:spcPts val="200"/>
              </a:spcAft>
            </a:pPr>
            <a:r>
              <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Everyday life examples #1</a:t>
            </a:r>
          </a:p>
          <a:p>
            <a:pPr marL="0" marR="0" algn="l">
              <a:lnSpc>
                <a:spcPct val="107000"/>
              </a:lnSpc>
              <a:spcAft>
                <a:spcPts val="800"/>
              </a:spcAft>
            </a:pPr>
            <a:r>
              <a:rPr lang="en-US" sz="1100" b="1"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When the devil tempts you with fear</a:t>
            </a:r>
          </a:p>
          <a:p>
            <a:pPr marL="0" marR="0" algn="l">
              <a:lnSpc>
                <a:spcPct val="107000"/>
              </a:lnSpc>
              <a:spcAft>
                <a:spcPts val="800"/>
              </a:spcAft>
            </a:pPr>
            <a:r>
              <a:rPr lang="en-US" sz="11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2 Timothy 1:7</a:t>
            </a:r>
            <a:endParaRPr lang="en-US" sz="11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[Say it is written!]</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a:t>
            </a:r>
            <a:r>
              <a:rPr lang="en-US" sz="1100"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7 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God hath not given us the spirit of fear; but of power, and of love, and of a sound mind.</a:t>
            </a:r>
          </a:p>
        </p:txBody>
      </p:sp>
      <p:sp>
        <p:nvSpPr>
          <p:cNvPr id="6" name="TextBox 5">
            <a:extLst>
              <a:ext uri="{FF2B5EF4-FFF2-40B4-BE49-F238E27FC236}">
                <a16:creationId xmlns:a16="http://schemas.microsoft.com/office/drawing/2014/main" id="{16A5604C-14EE-81CF-3705-89FAA7828D21}"/>
              </a:ext>
            </a:extLst>
          </p:cNvPr>
          <p:cNvSpPr txBox="1"/>
          <p:nvPr/>
        </p:nvSpPr>
        <p:spPr>
          <a:xfrm>
            <a:off x="152400" y="2819400"/>
            <a:ext cx="4572000" cy="1041504"/>
          </a:xfrm>
          <a:prstGeom prst="rect">
            <a:avLst/>
          </a:prstGeom>
          <a:noFill/>
        </p:spPr>
        <p:txBody>
          <a:bodyPr wrap="square">
            <a:spAutoFit/>
          </a:bodyPr>
          <a:lstStyle/>
          <a:p>
            <a:pPr marL="0" marR="0" algn="l">
              <a:lnSpc>
                <a:spcPct val="107000"/>
              </a:lnSpc>
              <a:spcBef>
                <a:spcPts val="400"/>
              </a:spcBef>
              <a:spcAft>
                <a:spcPts val="200"/>
              </a:spcAft>
            </a:pPr>
            <a:r>
              <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Everyday life examples #2</a:t>
            </a:r>
          </a:p>
          <a:p>
            <a:pPr marL="0" marR="0" algn="l">
              <a:lnSpc>
                <a:spcPct val="107000"/>
              </a:lnSpc>
              <a:spcAft>
                <a:spcPts val="800"/>
              </a:spcAft>
            </a:pPr>
            <a:r>
              <a:rPr lang="en-US" sz="1100" b="1"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When the devil tries to tell you, that you are not smart enough</a:t>
            </a:r>
          </a:p>
          <a:p>
            <a:pPr marL="0" marR="0" algn="l">
              <a:lnSpc>
                <a:spcPct val="107000"/>
              </a:lnSpc>
              <a:spcAft>
                <a:spcPts val="800"/>
              </a:spcAft>
            </a:pPr>
            <a:r>
              <a:rPr lang="en-US" sz="11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1 Corinthians 2:16</a:t>
            </a:r>
            <a:endParaRPr lang="en-US" sz="11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[Say it is written!]</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a:t>
            </a: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16 …</a:t>
            </a:r>
            <a:r>
              <a:rPr lang="en-US" sz="1100" b="1" kern="100" dirty="0">
                <a:solidFill>
                  <a:schemeClr val="accent6"/>
                </a:solidFill>
                <a:latin typeface="Aptos" panose="020B0004020202020204" pitchFamily="34" charset="0"/>
                <a:ea typeface="Aptos" panose="020B0004020202020204" pitchFamily="34" charset="0"/>
                <a:cs typeface="Times New Roman" panose="02020603050405020304" pitchFamily="18" charset="0"/>
              </a:rPr>
              <a:t>we</a:t>
            </a: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have the mind of Christ.</a:t>
            </a:r>
          </a:p>
        </p:txBody>
      </p:sp>
      <p:sp>
        <p:nvSpPr>
          <p:cNvPr id="9" name="TextBox 8">
            <a:extLst>
              <a:ext uri="{FF2B5EF4-FFF2-40B4-BE49-F238E27FC236}">
                <a16:creationId xmlns:a16="http://schemas.microsoft.com/office/drawing/2014/main" id="{334FADAB-19E3-244E-5CF1-F094A9DEF7E6}"/>
              </a:ext>
            </a:extLst>
          </p:cNvPr>
          <p:cNvSpPr txBox="1"/>
          <p:nvPr/>
        </p:nvSpPr>
        <p:spPr>
          <a:xfrm>
            <a:off x="206207" y="4572000"/>
            <a:ext cx="4289593" cy="2092368"/>
          </a:xfrm>
          <a:prstGeom prst="rect">
            <a:avLst/>
          </a:prstGeom>
          <a:noFill/>
        </p:spPr>
        <p:txBody>
          <a:bodyPr wrap="square">
            <a:spAutoFit/>
          </a:bodyPr>
          <a:lstStyle/>
          <a:p>
            <a:pPr marL="0" marR="0" algn="l">
              <a:lnSpc>
                <a:spcPct val="107000"/>
              </a:lnSpc>
              <a:spcBef>
                <a:spcPts val="400"/>
              </a:spcBef>
              <a:spcAft>
                <a:spcPts val="200"/>
              </a:spcAft>
            </a:pPr>
            <a:r>
              <a:rPr lang="en-US" sz="10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Everyday life examples #3</a:t>
            </a:r>
          </a:p>
          <a:p>
            <a:pPr marL="0" marR="0" algn="l">
              <a:lnSpc>
                <a:spcPct val="107000"/>
              </a:lnSpc>
              <a:spcBef>
                <a:spcPts val="200"/>
              </a:spcBef>
            </a:pPr>
            <a:r>
              <a:rPr lang="en-US" sz="10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you are in trouble with the authorities</a:t>
            </a:r>
          </a:p>
          <a:p>
            <a:pPr marL="0" marR="0" algn="l">
              <a:lnSpc>
                <a:spcPct val="107000"/>
              </a:lnSpc>
              <a:spcAft>
                <a:spcPts val="800"/>
              </a:spcAft>
            </a:pPr>
            <a:r>
              <a:rPr lang="en-US" sz="10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Matthew 10:18–20</a:t>
            </a:r>
            <a:endParaRPr lang="en-US" sz="10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0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18 </a:t>
            </a:r>
            <a:r>
              <a:rPr lang="en-US" sz="10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ye shall be brought before governors and kings for my sake, for a testimony against them and the Gentiles.</a:t>
            </a:r>
          </a:p>
          <a:p>
            <a:pPr marL="0" marR="0" algn="l">
              <a:lnSpc>
                <a:spcPct val="107000"/>
              </a:lnSpc>
              <a:spcAft>
                <a:spcPts val="800"/>
              </a:spcAft>
            </a:pPr>
            <a:r>
              <a:rPr lang="en-US" sz="10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[Say it is written!] </a:t>
            </a:r>
            <a:r>
              <a:rPr lang="en-US" sz="10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19 </a:t>
            </a:r>
            <a:r>
              <a:rPr lang="en-US" sz="10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But when they deliver you up, take no thought how or what ye shall speak: for it shall be given you in that same hour what ye shall speak.</a:t>
            </a:r>
          </a:p>
          <a:p>
            <a:pPr marL="0" marR="0" algn="l">
              <a:lnSpc>
                <a:spcPct val="107000"/>
              </a:lnSpc>
              <a:spcAft>
                <a:spcPts val="800"/>
              </a:spcAft>
            </a:pPr>
            <a:r>
              <a:rPr lang="en-US" sz="10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20 </a:t>
            </a:r>
            <a:r>
              <a:rPr lang="en-US" sz="10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it is not ye that speak, but the Spirit of your Father which </a:t>
            </a:r>
            <a:r>
              <a:rPr lang="en-US" sz="10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speaketh</a:t>
            </a:r>
            <a:r>
              <a:rPr lang="en-US" sz="10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in you.</a:t>
            </a:r>
          </a:p>
        </p:txBody>
      </p:sp>
      <p:sp>
        <p:nvSpPr>
          <p:cNvPr id="11" name="TextBox 10">
            <a:extLst>
              <a:ext uri="{FF2B5EF4-FFF2-40B4-BE49-F238E27FC236}">
                <a16:creationId xmlns:a16="http://schemas.microsoft.com/office/drawing/2014/main" id="{17B43F24-E959-99A8-3570-699315ED62FC}"/>
              </a:ext>
            </a:extLst>
          </p:cNvPr>
          <p:cNvSpPr txBox="1"/>
          <p:nvPr/>
        </p:nvSpPr>
        <p:spPr>
          <a:xfrm>
            <a:off x="4812108" y="1077737"/>
            <a:ext cx="4289593" cy="1227516"/>
          </a:xfrm>
          <a:prstGeom prst="rect">
            <a:avLst/>
          </a:prstGeom>
          <a:noFill/>
        </p:spPr>
        <p:txBody>
          <a:bodyPr wrap="square">
            <a:spAutoFit/>
          </a:bodyPr>
          <a:lstStyle/>
          <a:p>
            <a:pPr marL="0" marR="0" algn="l">
              <a:lnSpc>
                <a:spcPct val="107000"/>
              </a:lnSpc>
              <a:spcBef>
                <a:spcPts val="400"/>
              </a:spcBef>
              <a:spcAft>
                <a:spcPts val="200"/>
              </a:spcAft>
            </a:pPr>
            <a:r>
              <a:rPr lang="en-US" sz="12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Everyday life examples #4</a:t>
            </a:r>
          </a:p>
          <a:p>
            <a:pPr marL="0" marR="0" algn="l">
              <a:lnSpc>
                <a:spcPct val="107000"/>
              </a:lnSpc>
              <a:spcBef>
                <a:spcPts val="200"/>
              </a:spcBef>
            </a:pPr>
            <a:r>
              <a:rPr lang="en-US" sz="12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you experience lack</a:t>
            </a:r>
          </a:p>
          <a:p>
            <a:pPr marL="0" marR="0" algn="l">
              <a:lnSpc>
                <a:spcPct val="107000"/>
              </a:lnSpc>
              <a:spcAft>
                <a:spcPts val="800"/>
              </a:spcAft>
            </a:pPr>
            <a:r>
              <a:rPr lang="en-US" sz="12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Philippians 4:19</a:t>
            </a:r>
            <a:endParaRPr lang="en-US" sz="12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2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[Say it is written!]</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a:t>
            </a:r>
            <a:r>
              <a:rPr lang="en-US" sz="12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19 But my God shall supply all your need according to his riches in glory by Christ Jesus.</a:t>
            </a:r>
          </a:p>
        </p:txBody>
      </p:sp>
      <p:sp>
        <p:nvSpPr>
          <p:cNvPr id="13" name="TextBox 12">
            <a:extLst>
              <a:ext uri="{FF2B5EF4-FFF2-40B4-BE49-F238E27FC236}">
                <a16:creationId xmlns:a16="http://schemas.microsoft.com/office/drawing/2014/main" id="{F256F783-F55E-881D-729F-B8476C78CA40}"/>
              </a:ext>
            </a:extLst>
          </p:cNvPr>
          <p:cNvSpPr txBox="1"/>
          <p:nvPr/>
        </p:nvSpPr>
        <p:spPr>
          <a:xfrm>
            <a:off x="4831391" y="2903877"/>
            <a:ext cx="3874692" cy="1145698"/>
          </a:xfrm>
          <a:prstGeom prst="rect">
            <a:avLst/>
          </a:prstGeom>
          <a:noFill/>
        </p:spPr>
        <p:txBody>
          <a:bodyPr wrap="square">
            <a:spAutoFit/>
          </a:bodyPr>
          <a:lstStyle/>
          <a:p>
            <a:pPr marL="0" marR="0" algn="l">
              <a:lnSpc>
                <a:spcPct val="107000"/>
              </a:lnSpc>
              <a:spcBef>
                <a:spcPts val="400"/>
              </a:spcBef>
              <a:spcAft>
                <a:spcPts val="200"/>
              </a:spcAft>
            </a:pPr>
            <a:r>
              <a:rPr lang="en-US" sz="105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Everyday life examples #5</a:t>
            </a:r>
          </a:p>
          <a:p>
            <a:pPr marL="0" marR="0" algn="l">
              <a:lnSpc>
                <a:spcPct val="107000"/>
              </a:lnSpc>
              <a:spcBef>
                <a:spcPts val="200"/>
              </a:spcBef>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you experience lack</a:t>
            </a:r>
          </a:p>
          <a:p>
            <a:pPr marL="0" marR="0" algn="l">
              <a:lnSpc>
                <a:spcPct val="107000"/>
              </a:lnSpc>
              <a:spcAft>
                <a:spcPts val="800"/>
              </a:spcAft>
            </a:pPr>
            <a:r>
              <a:rPr lang="en-US" sz="105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Philippians 4:19</a:t>
            </a:r>
            <a:endParaRPr lang="en-US" sz="105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05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[Say it is written!] 19 But my God shall supply all your need according to his riches in glory by Christ Jesus.</a:t>
            </a:r>
          </a:p>
        </p:txBody>
      </p:sp>
      <p:sp>
        <p:nvSpPr>
          <p:cNvPr id="15" name="TextBox 14">
            <a:extLst>
              <a:ext uri="{FF2B5EF4-FFF2-40B4-BE49-F238E27FC236}">
                <a16:creationId xmlns:a16="http://schemas.microsoft.com/office/drawing/2014/main" id="{154852CB-9303-3B7D-31F7-5F2067BC1A09}"/>
              </a:ext>
            </a:extLst>
          </p:cNvPr>
          <p:cNvSpPr txBox="1"/>
          <p:nvPr/>
        </p:nvSpPr>
        <p:spPr>
          <a:xfrm>
            <a:off x="4876800" y="4648200"/>
            <a:ext cx="3391367" cy="1507977"/>
          </a:xfrm>
          <a:prstGeom prst="rect">
            <a:avLst/>
          </a:prstGeom>
          <a:noFill/>
        </p:spPr>
        <p:txBody>
          <a:bodyPr wrap="square">
            <a:spAutoFit/>
          </a:bodyPr>
          <a:lstStyle/>
          <a:p>
            <a:pPr marL="0" marR="0" algn="l">
              <a:lnSpc>
                <a:spcPct val="107000"/>
              </a:lnSpc>
              <a:spcBef>
                <a:spcPts val="400"/>
              </a:spcBef>
              <a:spcAft>
                <a:spcPts val="200"/>
              </a:spcAft>
            </a:pPr>
            <a:r>
              <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Everyday life examples #6</a:t>
            </a:r>
          </a:p>
          <a:p>
            <a:pPr marL="0" marR="0" algn="l">
              <a:lnSpc>
                <a:spcPct val="107000"/>
              </a:lnSpc>
              <a:spcBef>
                <a:spcPts val="200"/>
              </a:spcBef>
            </a:pPr>
            <a:r>
              <a:rPr lang="en-US" sz="11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the devil says looks at that ugly thought and sin that you had and did yesterday!</a:t>
            </a:r>
          </a:p>
          <a:p>
            <a:pPr marL="0" marR="0" algn="l">
              <a:lnSpc>
                <a:spcPct val="107000"/>
              </a:lnSpc>
              <a:spcAft>
                <a:spcPts val="800"/>
              </a:spcAft>
            </a:pPr>
            <a:r>
              <a:rPr lang="en-US" sz="11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Psalms 103:12</a:t>
            </a:r>
            <a:endParaRPr lang="en-US" sz="11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[Say it is written!] </a:t>
            </a: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12 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As far as the east is from the west, so far hath he removed our transgressions from us.</a:t>
            </a:r>
          </a:p>
        </p:txBody>
      </p:sp>
    </p:spTree>
    <p:extLst>
      <p:ext uri="{BB962C8B-B14F-4D97-AF65-F5344CB8AC3E}">
        <p14:creationId xmlns:p14="http://schemas.microsoft.com/office/powerpoint/2010/main" val="4293778297"/>
      </p:ext>
    </p:extLst>
  </p:cSld>
  <p:clrMapOvr>
    <a:masterClrMapping/>
  </p:clrMapOvr>
  <p:transition spd="slow">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AD443-4BCA-FC94-39C1-A0266510CD8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480A4DE-F128-4471-2C08-5915007D99E4}"/>
              </a:ext>
            </a:extLst>
          </p:cNvPr>
          <p:cNvSpPr txBox="1"/>
          <p:nvPr/>
        </p:nvSpPr>
        <p:spPr>
          <a:xfrm>
            <a:off x="2286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When you’ve done all to stand</a:t>
            </a:r>
          </a:p>
        </p:txBody>
      </p:sp>
      <p:sp>
        <p:nvSpPr>
          <p:cNvPr id="4" name="TextBox 3">
            <a:extLst>
              <a:ext uri="{FF2B5EF4-FFF2-40B4-BE49-F238E27FC236}">
                <a16:creationId xmlns:a16="http://schemas.microsoft.com/office/drawing/2014/main" id="{98CED3E6-A516-2CE3-90B9-B327D658B31B}"/>
              </a:ext>
            </a:extLst>
          </p:cNvPr>
          <p:cNvSpPr txBox="1"/>
          <p:nvPr/>
        </p:nvSpPr>
        <p:spPr>
          <a:xfrm>
            <a:off x="304800" y="1066800"/>
            <a:ext cx="8229600" cy="3870547"/>
          </a:xfrm>
          <a:prstGeom prst="rect">
            <a:avLst/>
          </a:prstGeom>
          <a:noFill/>
        </p:spPr>
        <p:txBody>
          <a:bodyPr wrap="square">
            <a:spAutoFit/>
          </a:bodyPr>
          <a:lstStyle/>
          <a:p>
            <a:pPr marL="0" marR="0">
              <a:lnSpc>
                <a:spcPct val="107000"/>
              </a:lnSpc>
              <a:spcAft>
                <a:spcPts val="800"/>
              </a:spcAft>
            </a:pPr>
            <a:r>
              <a:rPr lang="en-US" sz="1200" u="sng"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https://www.youtube.com/watch?v=EaPjA6lvRkU</a:t>
            </a:r>
            <a:endParaRPr lang="en-US" sz="1200" u="sng"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400"/>
              </a:spcBef>
              <a:spcAft>
                <a:spcPts val="200"/>
              </a:spcAft>
            </a:pPr>
            <a:r>
              <a:rPr lang="en-US" sz="12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you have done all to stand – (“Hold”) stand therefore!</a:t>
            </a:r>
          </a:p>
          <a:p>
            <a:pPr marL="0" marR="0">
              <a:lnSpc>
                <a:spcPct val="107000"/>
              </a:lnSpc>
              <a:spcBef>
                <a:spcPts val="200"/>
              </a:spcBef>
            </a:pPr>
            <a:r>
              <a:rPr lang="en-US" sz="12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the devil tells you that you won’t have enough money – Hold!</a:t>
            </a:r>
          </a:p>
          <a:p>
            <a:pPr marL="0" marR="0">
              <a:lnSpc>
                <a:spcPct val="107000"/>
              </a:lnSpc>
              <a:spcBef>
                <a:spcPts val="200"/>
              </a:spcBef>
            </a:pPr>
            <a:r>
              <a:rPr lang="en-US" sz="12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the devil tells you that you will never receive your healing – Hold!!</a:t>
            </a:r>
          </a:p>
          <a:p>
            <a:pPr marL="0" marR="0">
              <a:lnSpc>
                <a:spcPct val="107000"/>
              </a:lnSpc>
              <a:spcBef>
                <a:spcPts val="200"/>
              </a:spcBef>
            </a:pPr>
            <a:r>
              <a:rPr lang="en-US" sz="12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the devil says – remember that sin you did, you don’t deserve it? Hold!!!</a:t>
            </a:r>
          </a:p>
          <a:p>
            <a:pPr marL="0" marR="0">
              <a:lnSpc>
                <a:spcPct val="107000"/>
              </a:lnSpc>
              <a:spcBef>
                <a:spcPts val="200"/>
              </a:spcBef>
            </a:pPr>
            <a:r>
              <a:rPr lang="en-US" sz="12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the devil says there are wind and waves and you can’t possibly walk on the walk – Hold!!!!</a:t>
            </a:r>
          </a:p>
          <a:p>
            <a:pPr marL="0" marR="0">
              <a:lnSpc>
                <a:spcPct val="107000"/>
              </a:lnSpc>
              <a:spcBef>
                <a:spcPts val="200"/>
              </a:spcBef>
            </a:pPr>
            <a:r>
              <a:rPr lang="en-US" sz="12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When the devil says, ye shall not surely die…Hold!!!!!</a:t>
            </a:r>
          </a:p>
          <a:p>
            <a:pPr marL="0" marR="0">
              <a:lnSpc>
                <a:spcPct val="107000"/>
              </a:lnSpc>
              <a:spcAft>
                <a:spcPts val="800"/>
              </a:spcAf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gn="l">
              <a:lnSpc>
                <a:spcPct val="107000"/>
              </a:lnSpc>
              <a:spcAft>
                <a:spcPts val="800"/>
              </a:spcAft>
            </a:pPr>
            <a:r>
              <a:rPr lang="en-US" sz="12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Psalms 103:12</a:t>
            </a:r>
            <a:endParaRPr lang="en-US" sz="12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2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13 </a:t>
            </a:r>
            <a:r>
              <a:rPr lang="en-US" sz="12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Wherefore take unto you the whole </a:t>
            </a:r>
            <a:r>
              <a:rPr lang="en-US" sz="12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armour</a:t>
            </a:r>
            <a:r>
              <a:rPr lang="en-US" sz="12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of God, that ye may be able to withstand in the evil day, </a:t>
            </a:r>
            <a:r>
              <a:rPr lang="en-US" sz="1200" b="1" kern="100" dirty="0">
                <a:solidFill>
                  <a:schemeClr val="accent6"/>
                </a:solidFill>
                <a:latin typeface="Aptos" panose="020B0004020202020204" pitchFamily="34" charset="0"/>
                <a:cs typeface="Times New Roman" panose="02020603050405020304" pitchFamily="18" charset="0"/>
              </a:rPr>
              <a:t>and having done all, to stand.</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07000"/>
              </a:lnSpc>
              <a:spcBef>
                <a:spcPts val="400"/>
              </a:spcBef>
              <a:spcAft>
                <a:spcPts val="200"/>
              </a:spcAft>
            </a:pPr>
            <a:r>
              <a:rPr lang="en-US" sz="12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Be fully persuaded!</a:t>
            </a:r>
          </a:p>
          <a:p>
            <a:pPr marL="0" marR="0" algn="l">
              <a:lnSpc>
                <a:spcPct val="107000"/>
              </a:lnSpc>
              <a:spcBef>
                <a:spcPts val="200"/>
              </a:spcBef>
            </a:pPr>
            <a:r>
              <a:rPr lang="en-US" sz="12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Romans 4:20-21</a:t>
            </a:r>
          </a:p>
          <a:p>
            <a:pPr marL="0" marR="0" algn="l">
              <a:lnSpc>
                <a:spcPct val="107000"/>
              </a:lnSpc>
              <a:spcAft>
                <a:spcPts val="800"/>
              </a:spcAft>
            </a:pPr>
            <a:r>
              <a:rPr lang="en-US" sz="1200" b="1" kern="100" dirty="0">
                <a:solidFill>
                  <a:schemeClr val="accent6"/>
                </a:solidFill>
                <a:latin typeface="Aptos" panose="020B0004020202020204" pitchFamily="34" charset="0"/>
                <a:cs typeface="Times New Roman" panose="02020603050405020304" pitchFamily="18" charset="0"/>
              </a:rPr>
              <a:t>20 He staggered not at the promise of God through unbelief; but was strong in faith, giving glory to God;</a:t>
            </a:r>
          </a:p>
          <a:p>
            <a:pPr marL="0" marR="0" algn="l">
              <a:lnSpc>
                <a:spcPct val="107000"/>
              </a:lnSpc>
              <a:spcAft>
                <a:spcPts val="800"/>
              </a:spcAft>
            </a:pPr>
            <a:r>
              <a:rPr lang="en-US" sz="1200" b="1" kern="100" dirty="0">
                <a:solidFill>
                  <a:schemeClr val="accent6"/>
                </a:solidFill>
                <a:latin typeface="Aptos" panose="020B0004020202020204" pitchFamily="34" charset="0"/>
                <a:cs typeface="Times New Roman" panose="02020603050405020304" pitchFamily="18" charset="0"/>
              </a:rPr>
              <a:t>21 And being fully persuaded that, what he had promised, he was able also to perform.</a:t>
            </a:r>
          </a:p>
        </p:txBody>
      </p:sp>
      <p:sp>
        <p:nvSpPr>
          <p:cNvPr id="8" name="TextBox 7">
            <a:extLst>
              <a:ext uri="{FF2B5EF4-FFF2-40B4-BE49-F238E27FC236}">
                <a16:creationId xmlns:a16="http://schemas.microsoft.com/office/drawing/2014/main" id="{97673F23-5DF8-261D-2592-57BDAF6A1FED}"/>
              </a:ext>
            </a:extLst>
          </p:cNvPr>
          <p:cNvSpPr txBox="1"/>
          <p:nvPr/>
        </p:nvSpPr>
        <p:spPr>
          <a:xfrm>
            <a:off x="2209800" y="5145404"/>
            <a:ext cx="4572000" cy="1483996"/>
          </a:xfrm>
          <a:prstGeom prst="rect">
            <a:avLst/>
          </a:prstGeom>
          <a:noFill/>
        </p:spPr>
        <p:txBody>
          <a:bodyPr wrap="square">
            <a:spAutoFit/>
          </a:bodyPr>
          <a:lstStyle/>
          <a:p>
            <a:pPr marL="0" marR="0">
              <a:lnSpc>
                <a:spcPct val="107000"/>
              </a:lnSpc>
              <a:spcAft>
                <a:spcPts val="800"/>
              </a:spcAft>
            </a:pPr>
            <a:r>
              <a:rPr lang="en-US" sz="12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Music</a:t>
            </a:r>
          </a:p>
          <a:p>
            <a:pPr marL="0" marR="0">
              <a:lnSpc>
                <a:spcPct val="107000"/>
              </a:lnSpc>
              <a:spcAft>
                <a:spcPts val="800"/>
              </a:spcAft>
            </a:pPr>
            <a:r>
              <a:rPr lang="en-US" sz="1200" b="1"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I am the righteousness of God in Christ - David Ingles</a:t>
            </a:r>
            <a:endParaRPr lang="en-US" sz="1200"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1200" b="1" u="sng"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I Am the Righteousness of God (In Christ) (youtube.com)</a:t>
            </a:r>
            <a:endParaRPr lang="en-US" sz="1200"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1200"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Garment of Praise – David Ingles</a:t>
            </a:r>
          </a:p>
          <a:p>
            <a:pPr marL="0" marR="0">
              <a:lnSpc>
                <a:spcPct val="107000"/>
              </a:lnSpc>
              <a:spcAft>
                <a:spcPts val="800"/>
              </a:spcAft>
            </a:pPr>
            <a:r>
              <a:rPr lang="en-US" sz="1200" b="1" u="sng"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https://www.youtube.com/watch?v=gG5tD1C2w9A</a:t>
            </a:r>
            <a:endParaRPr lang="en-US" sz="12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68482909"/>
      </p:ext>
    </p:extLst>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976A6D-487F-85B8-83D2-35C52F24F99C}"/>
              </a:ext>
            </a:extLst>
          </p:cNvPr>
          <p:cNvSpPr txBox="1"/>
          <p:nvPr/>
        </p:nvSpPr>
        <p:spPr>
          <a:xfrm>
            <a:off x="-37012" y="91634"/>
            <a:ext cx="8342811" cy="369332"/>
          </a:xfrm>
          <a:prstGeom prst="rect">
            <a:avLst/>
          </a:prstGeom>
          <a:noFill/>
        </p:spPr>
        <p:txBody>
          <a:bodyPr wrap="square" rtlCol="0">
            <a:spAutoFit/>
          </a:bodyPr>
          <a:lstStyle/>
          <a:p>
            <a:pPr algn="ctr"/>
            <a:r>
              <a:rPr lang="en-US" sz="1800" b="1" dirty="0">
                <a:solidFill>
                  <a:srgbClr val="FFFF00"/>
                </a:solidFill>
                <a:latin typeface="Bookman Old Style" panose="02050604050505020204" pitchFamily="18" charset="0"/>
              </a:rPr>
              <a:t>Faith – Part 2 – Knowing your enemy – Part-1</a:t>
            </a:r>
          </a:p>
        </p:txBody>
      </p:sp>
      <p:sp>
        <p:nvSpPr>
          <p:cNvPr id="6" name="TextBox 5">
            <a:extLst>
              <a:ext uri="{FF2B5EF4-FFF2-40B4-BE49-F238E27FC236}">
                <a16:creationId xmlns:a16="http://schemas.microsoft.com/office/drawing/2014/main" id="{DAF1D746-8534-1804-70FC-15E17FC347F5}"/>
              </a:ext>
            </a:extLst>
          </p:cNvPr>
          <p:cNvSpPr txBox="1"/>
          <p:nvPr/>
        </p:nvSpPr>
        <p:spPr>
          <a:xfrm>
            <a:off x="194078" y="553605"/>
            <a:ext cx="4682722" cy="1826334"/>
          </a:xfrm>
          <a:prstGeom prst="rect">
            <a:avLst/>
          </a:prstGeom>
          <a:noFill/>
        </p:spPr>
        <p:txBody>
          <a:bodyPr wrap="square">
            <a:spAutoFit/>
          </a:bodyPr>
          <a:lstStyle/>
          <a:p>
            <a:pPr marL="0" marR="0" algn="l">
              <a:lnSpc>
                <a:spcPct val="107000"/>
              </a:lnSpc>
              <a:spcBef>
                <a:spcPts val="400"/>
              </a:spcBef>
              <a:spcAft>
                <a:spcPts val="200"/>
              </a:spcAft>
            </a:pPr>
            <a:r>
              <a:rPr lang="en-US" sz="14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When </a:t>
            </a:r>
            <a:r>
              <a:rPr lang="en-US" sz="1400" b="1" kern="100" dirty="0">
                <a:solidFill>
                  <a:schemeClr val="accent2"/>
                </a:solidFill>
                <a:latin typeface="Aptos" panose="020B0004020202020204" pitchFamily="34" charset="0"/>
                <a:ea typeface="Times New Roman" panose="02020603050405020304" pitchFamily="18" charset="0"/>
                <a:cs typeface="Times New Roman" panose="02020603050405020304" pitchFamily="18" charset="0"/>
              </a:rPr>
              <a:t>S</a:t>
            </a:r>
            <a:r>
              <a:rPr lang="en-US" sz="14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atan walks about – where does he go?</a:t>
            </a:r>
          </a:p>
          <a:p>
            <a:pPr marL="0" marR="0" algn="l">
              <a:lnSpc>
                <a:spcPct val="107000"/>
              </a:lnSpc>
              <a:spcBef>
                <a:spcPts val="200"/>
              </a:spcBef>
            </a:pPr>
            <a:r>
              <a:rPr lang="en-US" sz="14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To and </a:t>
            </a:r>
            <a:r>
              <a:rPr lang="en-US" sz="1400" b="1" i="1" kern="100" dirty="0" err="1">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fro</a:t>
            </a:r>
            <a:r>
              <a:rPr lang="en-US" sz="14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 – up and down – Don’t be the one he can devour – (Give no place to the devil)</a:t>
            </a:r>
          </a:p>
          <a:p>
            <a:pPr marL="0" marR="0" algn="l">
              <a:lnSpc>
                <a:spcPct val="107000"/>
              </a:lnSpc>
              <a:spcBef>
                <a:spcPts val="400"/>
              </a:spcBef>
              <a:spcAft>
                <a:spcPts val="200"/>
              </a:spcAft>
            </a:pPr>
            <a:r>
              <a:rPr lang="en-US" sz="14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Job 2:2</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2 </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 Lord said unto Satan, From whence </a:t>
            </a:r>
            <a:r>
              <a:rPr lang="en-US" sz="14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comest</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thou? And Satan answered the Lord, and said, From going to and </a:t>
            </a:r>
            <a:r>
              <a:rPr lang="en-US" sz="14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fro</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in the earth, and from walking up and down in it.</a:t>
            </a:r>
          </a:p>
        </p:txBody>
      </p:sp>
      <p:sp>
        <p:nvSpPr>
          <p:cNvPr id="9" name="TextBox 8">
            <a:extLst>
              <a:ext uri="{FF2B5EF4-FFF2-40B4-BE49-F238E27FC236}">
                <a16:creationId xmlns:a16="http://schemas.microsoft.com/office/drawing/2014/main" id="{D26CA957-EECD-C42A-4FCE-DBDA8FA62FAE}"/>
              </a:ext>
            </a:extLst>
          </p:cNvPr>
          <p:cNvSpPr txBox="1"/>
          <p:nvPr/>
        </p:nvSpPr>
        <p:spPr>
          <a:xfrm>
            <a:off x="5257800" y="478072"/>
            <a:ext cx="3768322" cy="2319353"/>
          </a:xfrm>
          <a:prstGeom prst="rect">
            <a:avLst/>
          </a:prstGeom>
          <a:noFill/>
        </p:spPr>
        <p:txBody>
          <a:bodyPr wrap="square">
            <a:spAutoFit/>
          </a:bodyPr>
          <a:lstStyle/>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The Devil is full of Sin</a:t>
            </a:r>
          </a:p>
          <a:p>
            <a:pPr marL="0" marR="0" algn="l">
              <a:lnSpc>
                <a:spcPct val="107000"/>
              </a:lnSpc>
              <a:spcBef>
                <a:spcPts val="200"/>
              </a:spcBef>
            </a:pPr>
            <a:r>
              <a:rPr lang="en-US" sz="16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The Devil sinned from the beginning</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1 John 3:8</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8 </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He that committeth sin is of the devil; for the devil </a:t>
            </a:r>
            <a:r>
              <a:rPr lang="en-US" sz="16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sinneth</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from the beginning. For this purpose the Son of God was manifested, that he </a:t>
            </a:r>
            <a:r>
              <a:rPr lang="en-US" sz="1600" kern="100" dirty="0">
                <a:solidFill>
                  <a:schemeClr val="accent6"/>
                </a:solidFill>
                <a:latin typeface="Aptos" panose="020B0004020202020204" pitchFamily="34" charset="0"/>
                <a:cs typeface="Times New Roman" panose="02020603050405020304" pitchFamily="18" charset="0"/>
              </a:rPr>
              <a:t>might destroy the works of the devil.</a:t>
            </a:r>
          </a:p>
        </p:txBody>
      </p:sp>
      <p:sp>
        <p:nvSpPr>
          <p:cNvPr id="12" name="TextBox 11">
            <a:extLst>
              <a:ext uri="{FF2B5EF4-FFF2-40B4-BE49-F238E27FC236}">
                <a16:creationId xmlns:a16="http://schemas.microsoft.com/office/drawing/2014/main" id="{F6DB1281-13A5-A8D2-76E8-8318C14FDB53}"/>
              </a:ext>
            </a:extLst>
          </p:cNvPr>
          <p:cNvSpPr txBox="1"/>
          <p:nvPr/>
        </p:nvSpPr>
        <p:spPr>
          <a:xfrm>
            <a:off x="178527" y="2428367"/>
            <a:ext cx="4590660" cy="1544525"/>
          </a:xfrm>
          <a:prstGeom prst="rect">
            <a:avLst/>
          </a:prstGeom>
          <a:noFill/>
        </p:spPr>
        <p:txBody>
          <a:bodyPr wrap="square">
            <a:spAutoFit/>
          </a:bodyPr>
          <a:lstStyle/>
          <a:p>
            <a:pPr marL="0" marR="0" algn="l">
              <a:lnSpc>
                <a:spcPct val="107000"/>
              </a:lnSpc>
              <a:spcBef>
                <a:spcPts val="400"/>
              </a:spcBef>
              <a:spcAft>
                <a:spcPts val="200"/>
              </a:spcAft>
            </a:pPr>
            <a:r>
              <a:rPr lang="en-US" sz="14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The Devil is called the Wicked one</a:t>
            </a:r>
          </a:p>
          <a:p>
            <a:pPr marL="0" marR="0" algn="l">
              <a:lnSpc>
                <a:spcPct val="107000"/>
              </a:lnSpc>
              <a:spcBef>
                <a:spcPts val="200"/>
              </a:spcBef>
            </a:pPr>
            <a:r>
              <a:rPr lang="en-US" sz="14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Wicked means twisted</a:t>
            </a:r>
          </a:p>
          <a:p>
            <a:pPr marL="0" marR="0" algn="l">
              <a:lnSpc>
                <a:spcPct val="107000"/>
              </a:lnSpc>
              <a:spcBef>
                <a:spcPts val="200"/>
              </a:spcBef>
            </a:pPr>
            <a:r>
              <a:rPr lang="en-US" sz="14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1 John 3:12</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12 </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Not as Cain, who was of that wicked one, and slew his brother. And wherefore slew he him? Because his own works were evil, and his brother's righteous.</a:t>
            </a:r>
          </a:p>
        </p:txBody>
      </p:sp>
      <p:sp>
        <p:nvSpPr>
          <p:cNvPr id="14" name="TextBox 13">
            <a:extLst>
              <a:ext uri="{FF2B5EF4-FFF2-40B4-BE49-F238E27FC236}">
                <a16:creationId xmlns:a16="http://schemas.microsoft.com/office/drawing/2014/main" id="{1D6E760E-5633-8808-5477-21F8CD12F584}"/>
              </a:ext>
            </a:extLst>
          </p:cNvPr>
          <p:cNvSpPr txBox="1"/>
          <p:nvPr/>
        </p:nvSpPr>
        <p:spPr>
          <a:xfrm>
            <a:off x="5257800" y="2930452"/>
            <a:ext cx="3371460" cy="1992340"/>
          </a:xfrm>
          <a:prstGeom prst="rect">
            <a:avLst/>
          </a:prstGeom>
          <a:noFill/>
        </p:spPr>
        <p:txBody>
          <a:bodyPr wrap="square">
            <a:spAutoFit/>
          </a:bodyPr>
          <a:lstStyle/>
          <a:p>
            <a:pPr marL="0" marR="0" algn="l">
              <a:lnSpc>
                <a:spcPct val="107000"/>
              </a:lnSpc>
              <a:spcBef>
                <a:spcPts val="400"/>
              </a:spcBef>
              <a:spcAft>
                <a:spcPts val="200"/>
              </a:spcAft>
            </a:pPr>
            <a:r>
              <a:rPr lang="en-US" sz="12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The Devil is the father of lies</a:t>
            </a:r>
          </a:p>
          <a:p>
            <a:pPr marL="0" marR="0" algn="l">
              <a:lnSpc>
                <a:spcPct val="107000"/>
              </a:lnSpc>
              <a:spcBef>
                <a:spcPts val="200"/>
              </a:spcBef>
            </a:pPr>
            <a:r>
              <a:rPr lang="en-US" sz="12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He was a murderer from the beginning</a:t>
            </a:r>
          </a:p>
          <a:p>
            <a:pPr marL="0" marR="0" algn="l">
              <a:lnSpc>
                <a:spcPct val="107000"/>
              </a:lnSpc>
              <a:spcBef>
                <a:spcPts val="400"/>
              </a:spcBef>
              <a:spcAft>
                <a:spcPts val="200"/>
              </a:spcAft>
            </a:pPr>
            <a:r>
              <a:rPr lang="en-US" sz="12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1 John 3:12</a:t>
            </a:r>
          </a:p>
          <a:p>
            <a:pPr marL="0" marR="0" algn="l">
              <a:lnSpc>
                <a:spcPct val="107000"/>
              </a:lnSpc>
              <a:spcAft>
                <a:spcPts val="800"/>
              </a:spcAft>
            </a:pP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44 Ye are of your father the devil, and the lusts of your father ye will do. He was a murderer from the beginning, and abode not in the truth, because there is no truth in him. When he </a:t>
            </a:r>
            <a:r>
              <a:rPr lang="en-US" sz="12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speaketh</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a lie, he </a:t>
            </a:r>
            <a:r>
              <a:rPr lang="en-US" sz="12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speaketh</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of his </a:t>
            </a:r>
            <a:r>
              <a:rPr lang="en-US" sz="1200" kern="100" dirty="0">
                <a:solidFill>
                  <a:schemeClr val="accent6"/>
                </a:solidFill>
                <a:latin typeface="Aptos" panose="020B0004020202020204" pitchFamily="34" charset="0"/>
                <a:cs typeface="Times New Roman" panose="02020603050405020304" pitchFamily="18" charset="0"/>
              </a:rPr>
              <a:t>own: for he is a liar, and the father of it.</a:t>
            </a:r>
          </a:p>
        </p:txBody>
      </p:sp>
      <p:sp>
        <p:nvSpPr>
          <p:cNvPr id="16" name="TextBox 15">
            <a:extLst>
              <a:ext uri="{FF2B5EF4-FFF2-40B4-BE49-F238E27FC236}">
                <a16:creationId xmlns:a16="http://schemas.microsoft.com/office/drawing/2014/main" id="{05F2D5FF-009E-03D7-7D3A-0A011113D7EF}"/>
              </a:ext>
            </a:extLst>
          </p:cNvPr>
          <p:cNvSpPr txBox="1"/>
          <p:nvPr/>
        </p:nvSpPr>
        <p:spPr>
          <a:xfrm>
            <a:off x="178527" y="3972892"/>
            <a:ext cx="2793273" cy="1826334"/>
          </a:xfrm>
          <a:prstGeom prst="rect">
            <a:avLst/>
          </a:prstGeom>
          <a:noFill/>
        </p:spPr>
        <p:txBody>
          <a:bodyPr wrap="square">
            <a:spAutoFit/>
          </a:bodyPr>
          <a:lstStyle/>
          <a:p>
            <a:pPr marL="0" marR="0" algn="l">
              <a:lnSpc>
                <a:spcPct val="107000"/>
              </a:lnSpc>
              <a:spcBef>
                <a:spcPts val="400"/>
              </a:spcBef>
              <a:spcAft>
                <a:spcPts val="200"/>
              </a:spcAft>
            </a:pPr>
            <a:r>
              <a:rPr lang="en-US" sz="14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Satan as 3 modus operandi</a:t>
            </a:r>
          </a:p>
          <a:p>
            <a:pPr marL="0" marR="0" algn="l">
              <a:lnSpc>
                <a:spcPct val="107000"/>
              </a:lnSpc>
              <a:spcBef>
                <a:spcPts val="200"/>
              </a:spcBef>
            </a:pPr>
            <a:r>
              <a:rPr lang="en-US" sz="14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Don’t partner with the Devil because John 10:10 is his end game</a:t>
            </a:r>
          </a:p>
          <a:p>
            <a:pPr marL="0" marR="0" algn="l">
              <a:lnSpc>
                <a:spcPct val="107000"/>
              </a:lnSpc>
              <a:spcBef>
                <a:spcPts val="400"/>
              </a:spcBef>
              <a:spcAft>
                <a:spcPts val="200"/>
              </a:spcAft>
            </a:pPr>
            <a:r>
              <a:rPr lang="en-US" sz="14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John 10:10</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10 </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The thief cometh not, but for to steal, and to kill, and to destroy…</a:t>
            </a:r>
          </a:p>
        </p:txBody>
      </p:sp>
      <p:sp>
        <p:nvSpPr>
          <p:cNvPr id="18" name="TextBox 17">
            <a:extLst>
              <a:ext uri="{FF2B5EF4-FFF2-40B4-BE49-F238E27FC236}">
                <a16:creationId xmlns:a16="http://schemas.microsoft.com/office/drawing/2014/main" id="{E568FD5A-8EC4-040F-7880-BA8536B26DA2}"/>
              </a:ext>
            </a:extLst>
          </p:cNvPr>
          <p:cNvSpPr txBox="1"/>
          <p:nvPr/>
        </p:nvSpPr>
        <p:spPr>
          <a:xfrm>
            <a:off x="5285170" y="4944874"/>
            <a:ext cx="3597262" cy="1339662"/>
          </a:xfrm>
          <a:prstGeom prst="rect">
            <a:avLst/>
          </a:prstGeom>
          <a:noFill/>
        </p:spPr>
        <p:txBody>
          <a:bodyPr wrap="square">
            <a:spAutoFit/>
          </a:bodyPr>
          <a:lstStyle/>
          <a:p>
            <a:pPr marL="0" marR="0" algn="l">
              <a:lnSpc>
                <a:spcPct val="107000"/>
              </a:lnSpc>
              <a:spcBef>
                <a:spcPts val="400"/>
              </a:spcBef>
              <a:spcAft>
                <a:spcPts val="200"/>
              </a:spcAft>
            </a:pPr>
            <a:r>
              <a:rPr lang="en-US" sz="14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The Devil sets snares</a:t>
            </a:r>
          </a:p>
          <a:p>
            <a:pPr marL="0" marR="0" algn="l">
              <a:lnSpc>
                <a:spcPct val="107000"/>
              </a:lnSpc>
              <a:spcBef>
                <a:spcPts val="400"/>
              </a:spcBef>
              <a:spcAft>
                <a:spcPts val="200"/>
              </a:spcAft>
            </a:pPr>
            <a:r>
              <a:rPr lang="en-US" sz="14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2 Timothy 2:26</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26 </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that they may recover themselves out of the snare of the devil, who are taken captive by him at his will.</a:t>
            </a:r>
          </a:p>
        </p:txBody>
      </p:sp>
      <p:sp>
        <p:nvSpPr>
          <p:cNvPr id="20" name="TextBox 19">
            <a:extLst>
              <a:ext uri="{FF2B5EF4-FFF2-40B4-BE49-F238E27FC236}">
                <a16:creationId xmlns:a16="http://schemas.microsoft.com/office/drawing/2014/main" id="{21B45824-0200-E226-A14D-D7F1A60D7AB7}"/>
              </a:ext>
            </a:extLst>
          </p:cNvPr>
          <p:cNvSpPr txBox="1"/>
          <p:nvPr/>
        </p:nvSpPr>
        <p:spPr>
          <a:xfrm>
            <a:off x="2921726" y="3995596"/>
            <a:ext cx="2286000" cy="2559547"/>
          </a:xfrm>
          <a:prstGeom prst="rect">
            <a:avLst/>
          </a:prstGeom>
          <a:noFill/>
        </p:spPr>
        <p:txBody>
          <a:bodyPr wrap="square">
            <a:spAutoFit/>
          </a:bodyPr>
          <a:lstStyle/>
          <a:p>
            <a:pPr marL="0" marR="0" algn="l">
              <a:lnSpc>
                <a:spcPct val="107000"/>
              </a:lnSpc>
              <a:spcBef>
                <a:spcPts val="400"/>
              </a:spcBef>
              <a:spcAft>
                <a:spcPts val="200"/>
              </a:spcAft>
            </a:pPr>
            <a:r>
              <a:rPr lang="en-US" sz="12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Are we able to resist all temptations?</a:t>
            </a:r>
          </a:p>
          <a:p>
            <a:pPr marL="0" marR="0" algn="l">
              <a:lnSpc>
                <a:spcPct val="107000"/>
              </a:lnSpc>
              <a:spcBef>
                <a:spcPts val="400"/>
              </a:spcBef>
              <a:spcAft>
                <a:spcPts val="200"/>
              </a:spcAft>
            </a:pPr>
            <a:r>
              <a:rPr lang="en-US" sz="12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1 Corinthians 10:13</a:t>
            </a:r>
          </a:p>
          <a:p>
            <a:pPr marL="0" marR="0" algn="l">
              <a:lnSpc>
                <a:spcPct val="107000"/>
              </a:lnSpc>
              <a:spcAft>
                <a:spcPts val="800"/>
              </a:spcAft>
            </a:pPr>
            <a:r>
              <a:rPr lang="en-US" sz="12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13 </a:t>
            </a:r>
            <a:r>
              <a:rPr lang="en-US" sz="12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There hath no temptation taken you but such as is common to man: but God is faithful, who will not suffer you to be tempted above that ye are able; but will with the temptation also make a way to escape, that ye may be able to bear it.</a:t>
            </a:r>
          </a:p>
        </p:txBody>
      </p:sp>
    </p:spTree>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1EB501B9-1620-4D41-BEAB-5D62324E8F19}"/>
              </a:ext>
            </a:extLst>
          </p:cNvPr>
          <p:cNvSpPr txBox="1"/>
          <p:nvPr/>
        </p:nvSpPr>
        <p:spPr>
          <a:xfrm>
            <a:off x="147112" y="3048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Don’t give place to the Devil</a:t>
            </a:r>
          </a:p>
        </p:txBody>
      </p:sp>
      <p:sp>
        <p:nvSpPr>
          <p:cNvPr id="6" name="TextBox 5">
            <a:extLst>
              <a:ext uri="{FF2B5EF4-FFF2-40B4-BE49-F238E27FC236}">
                <a16:creationId xmlns:a16="http://schemas.microsoft.com/office/drawing/2014/main" id="{A64CA90E-452E-CA04-8886-DFAEB73E0A03}"/>
              </a:ext>
            </a:extLst>
          </p:cNvPr>
          <p:cNvSpPr txBox="1"/>
          <p:nvPr/>
        </p:nvSpPr>
        <p:spPr>
          <a:xfrm>
            <a:off x="228600" y="1297402"/>
            <a:ext cx="8692088" cy="5255798"/>
          </a:xfrm>
          <a:prstGeom prst="rect">
            <a:avLst/>
          </a:prstGeom>
          <a:noFill/>
        </p:spPr>
        <p:txBody>
          <a:bodyPr wrap="square">
            <a:spAutoFit/>
          </a:bodyPr>
          <a:lstStyle/>
          <a:p>
            <a:pPr marL="0" marR="0">
              <a:lnSpc>
                <a:spcPct val="107000"/>
              </a:lnSpc>
              <a:spcBef>
                <a:spcPts val="200"/>
              </a:spcBef>
            </a:pPr>
            <a:r>
              <a:rPr lang="en-US" sz="20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Don’t steel</a:t>
            </a:r>
          </a:p>
          <a:p>
            <a:pPr marL="0" marR="0">
              <a:lnSpc>
                <a:spcPct val="107000"/>
              </a:lnSpc>
              <a:spcBef>
                <a:spcPts val="200"/>
              </a:spcBef>
            </a:pPr>
            <a:r>
              <a:rPr lang="en-US" sz="20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Give to those in need – James 2:16-18</a:t>
            </a:r>
          </a:p>
          <a:p>
            <a:pPr marL="0" marR="0">
              <a:lnSpc>
                <a:spcPct val="107000"/>
              </a:lnSpc>
              <a:spcBef>
                <a:spcPts val="200"/>
              </a:spcBef>
            </a:pPr>
            <a:r>
              <a:rPr lang="en-US" sz="20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No corrupt communication</a:t>
            </a:r>
          </a:p>
          <a:p>
            <a:pPr marL="0" marR="0">
              <a:lnSpc>
                <a:spcPct val="107000"/>
              </a:lnSpc>
              <a:spcBef>
                <a:spcPts val="200"/>
              </a:spcBef>
            </a:pPr>
            <a:r>
              <a:rPr lang="en-US" sz="20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Don’t grieve the Holy Spirit</a:t>
            </a:r>
          </a:p>
          <a:p>
            <a:pPr marL="0" marR="0">
              <a:lnSpc>
                <a:spcPct val="107000"/>
              </a:lnSpc>
              <a:spcBef>
                <a:spcPts val="200"/>
              </a:spcBef>
            </a:pPr>
            <a:endParaRPr lang="en-US" sz="2000" b="1" i="1" kern="100" dirty="0">
              <a:solidFill>
                <a:srgbClr val="595959"/>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400"/>
              </a:spcBef>
              <a:spcAft>
                <a:spcPts val="200"/>
              </a:spcAft>
            </a:pPr>
            <a:r>
              <a:rPr lang="en-US" sz="20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Ephesians 4:27-30 </a:t>
            </a:r>
          </a:p>
          <a:p>
            <a:pPr marL="0" marR="0">
              <a:lnSpc>
                <a:spcPct val="107000"/>
              </a:lnSpc>
              <a:spcBef>
                <a:spcPts val="400"/>
              </a:spcBef>
              <a:spcAft>
                <a:spcPts val="200"/>
              </a:spcAft>
            </a:pPr>
            <a:endParaRPr lang="en-US" sz="2000" b="1" kern="100" dirty="0">
              <a:solidFill>
                <a:srgbClr val="548AB7"/>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gn="l">
              <a:lnSpc>
                <a:spcPct val="107000"/>
              </a:lnSpc>
              <a:spcAft>
                <a:spcPts val="800"/>
              </a:spcAft>
            </a:pPr>
            <a:r>
              <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27 Neither give place to the devil.</a:t>
            </a:r>
          </a:p>
          <a:p>
            <a:pPr marL="0" marR="0" algn="l">
              <a:lnSpc>
                <a:spcPct val="107000"/>
              </a:lnSpc>
              <a:spcAft>
                <a:spcPts val="800"/>
              </a:spcAft>
            </a:pPr>
            <a:r>
              <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28 Let him that stole steal no more: but rather let him </a:t>
            </a:r>
            <a:r>
              <a:rPr lang="en-US" sz="20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labour</a:t>
            </a:r>
            <a:r>
              <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working with his hands the thing which is good, that he may have to give to him that </a:t>
            </a:r>
            <a:r>
              <a:rPr lang="en-US" sz="20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needeth</a:t>
            </a:r>
            <a:r>
              <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t>
            </a:r>
          </a:p>
          <a:p>
            <a:pPr marL="0" marR="0" algn="l">
              <a:lnSpc>
                <a:spcPct val="107000"/>
              </a:lnSpc>
              <a:spcAft>
                <a:spcPts val="800"/>
              </a:spcAft>
            </a:pPr>
            <a:r>
              <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29 Let no corrupt communication proceed out of your mouth, but that which is good to the use of edifying, that it may minister grace unto the hearers.</a:t>
            </a:r>
          </a:p>
          <a:p>
            <a:pPr marL="0" marR="0" algn="l">
              <a:lnSpc>
                <a:spcPct val="107000"/>
              </a:lnSpc>
              <a:spcAft>
                <a:spcPts val="800"/>
              </a:spcAft>
            </a:pPr>
            <a:r>
              <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30 And grieve not the holy Spirit of God, whereby ye are sealed unto the day of redemption.</a:t>
            </a:r>
          </a:p>
        </p:txBody>
      </p:sp>
    </p:spTree>
    <p:extLst>
      <p:ext uri="{BB962C8B-B14F-4D97-AF65-F5344CB8AC3E}">
        <p14:creationId xmlns:p14="http://schemas.microsoft.com/office/powerpoint/2010/main" val="434060294"/>
      </p:ext>
    </p:extLst>
  </p:cSld>
  <p:clrMapOvr>
    <a:masterClrMapping/>
  </p:clrMapOvr>
  <p:transition spd="slow">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81F335D-3A0A-02FA-A843-6DC2EB7C979A}"/>
              </a:ext>
            </a:extLst>
          </p:cNvPr>
          <p:cNvSpPr txBox="1"/>
          <p:nvPr/>
        </p:nvSpPr>
        <p:spPr>
          <a:xfrm>
            <a:off x="3048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Breaking the spirit of heaviness</a:t>
            </a:r>
          </a:p>
        </p:txBody>
      </p:sp>
      <p:sp>
        <p:nvSpPr>
          <p:cNvPr id="9" name="TextBox 8">
            <a:extLst>
              <a:ext uri="{FF2B5EF4-FFF2-40B4-BE49-F238E27FC236}">
                <a16:creationId xmlns:a16="http://schemas.microsoft.com/office/drawing/2014/main" id="{B6851985-12A9-5C3E-04C4-3EBB49F826DC}"/>
              </a:ext>
            </a:extLst>
          </p:cNvPr>
          <p:cNvSpPr txBox="1"/>
          <p:nvPr/>
        </p:nvSpPr>
        <p:spPr>
          <a:xfrm>
            <a:off x="1981200" y="1447800"/>
            <a:ext cx="5105400" cy="4242700"/>
          </a:xfrm>
          <a:prstGeom prst="rect">
            <a:avLst/>
          </a:prstGeom>
          <a:noFill/>
        </p:spPr>
        <p:txBody>
          <a:bodyPr wrap="square">
            <a:spAutoFit/>
          </a:bodyPr>
          <a:lstStyle/>
          <a:p>
            <a:pPr marL="0" marR="0">
              <a:lnSpc>
                <a:spcPct val="107000"/>
              </a:lnSpc>
              <a:spcBef>
                <a:spcPts val="400"/>
              </a:spcBef>
              <a:spcAft>
                <a:spcPts val="200"/>
              </a:spcAft>
            </a:pPr>
            <a:r>
              <a:rPr lang="en-US" sz="18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The Garment of Praise – (An honorary member of the armor of God)</a:t>
            </a:r>
          </a:p>
          <a:p>
            <a:pPr marL="0" marR="0">
              <a:lnSpc>
                <a:spcPct val="107000"/>
              </a:lnSpc>
              <a:spcBef>
                <a:spcPts val="400"/>
              </a:spcBef>
              <a:spcAft>
                <a:spcPts val="200"/>
              </a:spcAft>
            </a:pPr>
            <a:endParaRPr lang="en-US" sz="18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200"/>
              </a:spcBef>
            </a:pPr>
            <a:r>
              <a:rPr lang="en-US" sz="18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Praise will break the power of darkness on you</a:t>
            </a:r>
          </a:p>
          <a:p>
            <a:pPr marL="0" marR="0">
              <a:lnSpc>
                <a:spcPct val="107000"/>
              </a:lnSpc>
              <a:spcBef>
                <a:spcPts val="200"/>
              </a:spcBef>
            </a:pPr>
            <a:endParaRPr lang="en-US" sz="1800" b="1" i="1" kern="100" dirty="0">
              <a:solidFill>
                <a:srgbClr val="595959"/>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400"/>
              </a:spcBef>
              <a:spcAft>
                <a:spcPts val="200"/>
              </a:spcAft>
            </a:pPr>
            <a:r>
              <a:rPr lang="en-US" sz="18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Isaiah 61:3</a:t>
            </a:r>
          </a:p>
          <a:p>
            <a:pPr marL="0" marR="0">
              <a:lnSpc>
                <a:spcPct val="107000"/>
              </a:lnSpc>
              <a:spcBef>
                <a:spcPts val="400"/>
              </a:spcBef>
              <a:spcAft>
                <a:spcPts val="200"/>
              </a:spcAft>
            </a:pPr>
            <a:endParaRPr lang="en-US" sz="1800" b="1" kern="100" dirty="0">
              <a:solidFill>
                <a:srgbClr val="548AB7"/>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To appoint unto them that mourn in Zion, to give unto them beauty for ashes, the oil of joy for mourning, the garment of praise for the spirit of heaviness; that they might be called trees of righteousness, the planting of the Lord, that he might be glorified.</a:t>
            </a:r>
          </a:p>
        </p:txBody>
      </p:sp>
    </p:spTree>
    <p:extLst>
      <p:ext uri="{BB962C8B-B14F-4D97-AF65-F5344CB8AC3E}">
        <p14:creationId xmlns:p14="http://schemas.microsoft.com/office/powerpoint/2010/main" val="2377403253"/>
      </p:ext>
    </p:extLst>
  </p:cSld>
  <p:clrMapOvr>
    <a:masterClrMapping/>
  </p:clrMapOvr>
  <p:transition spd="slow">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F0C12-F916-AA5E-655F-10DC48DB623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0B1EDE3B-D5D5-6DAD-2D2E-EDA2BD318DB2}"/>
              </a:ext>
            </a:extLst>
          </p:cNvPr>
          <p:cNvSpPr txBox="1"/>
          <p:nvPr/>
        </p:nvSpPr>
        <p:spPr>
          <a:xfrm>
            <a:off x="3048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The Devil is very subtle &amp; Crafty</a:t>
            </a:r>
          </a:p>
        </p:txBody>
      </p:sp>
      <p:sp>
        <p:nvSpPr>
          <p:cNvPr id="9" name="TextBox 8">
            <a:extLst>
              <a:ext uri="{FF2B5EF4-FFF2-40B4-BE49-F238E27FC236}">
                <a16:creationId xmlns:a16="http://schemas.microsoft.com/office/drawing/2014/main" id="{7B9A2426-4067-7E58-C306-96F8EFB544C8}"/>
              </a:ext>
            </a:extLst>
          </p:cNvPr>
          <p:cNvSpPr txBox="1"/>
          <p:nvPr/>
        </p:nvSpPr>
        <p:spPr>
          <a:xfrm>
            <a:off x="1066800" y="1447800"/>
            <a:ext cx="7162800" cy="5017014"/>
          </a:xfrm>
          <a:prstGeom prst="rect">
            <a:avLst/>
          </a:prstGeom>
          <a:noFill/>
        </p:spPr>
        <p:txBody>
          <a:bodyPr wrap="square">
            <a:spAutoFit/>
          </a:bodyPr>
          <a:lstStyle/>
          <a:p>
            <a:pPr marL="0" marR="0">
              <a:lnSpc>
                <a:spcPct val="107000"/>
              </a:lnSpc>
              <a:spcBef>
                <a:spcPts val="400"/>
              </a:spcBef>
              <a:spcAft>
                <a:spcPts val="200"/>
              </a:spcAft>
            </a:pPr>
            <a:r>
              <a:rPr lang="en-US" sz="16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At times the devil will give you partial truth with a twist</a:t>
            </a:r>
          </a:p>
          <a:p>
            <a:pPr marL="0" marR="0">
              <a:lnSpc>
                <a:spcPct val="107000"/>
              </a:lnSpc>
              <a:spcBef>
                <a:spcPts val="400"/>
              </a:spcBef>
              <a:spcAft>
                <a:spcPts val="200"/>
              </a:spcAft>
            </a:pPr>
            <a:endParaRPr lang="en-US" sz="16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200"/>
              </a:spcBef>
            </a:pPr>
            <a:r>
              <a:rPr lang="en-US" sz="16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Don’t listen to him!</a:t>
            </a:r>
          </a:p>
          <a:p>
            <a:pPr marL="0" marR="0">
              <a:lnSpc>
                <a:spcPct val="107000"/>
              </a:lnSpc>
              <a:spcBef>
                <a:spcPts val="200"/>
              </a:spcBef>
            </a:pPr>
            <a:endParaRPr lang="en-US" sz="16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400"/>
              </a:spcBef>
              <a:spcAft>
                <a:spcPts val="200"/>
              </a:spcAft>
            </a:pPr>
            <a:r>
              <a:rPr lang="en-US" sz="16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Genesis 3:1-15</a:t>
            </a:r>
          </a:p>
          <a:p>
            <a:pPr marL="0" marR="0">
              <a:lnSpc>
                <a:spcPct val="107000"/>
              </a:lnSpc>
              <a:spcBef>
                <a:spcPts val="400"/>
              </a:spcBef>
              <a:spcAft>
                <a:spcPts val="200"/>
              </a:spcAft>
            </a:pPr>
            <a:endParaRPr lang="en-US" sz="16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gn="l">
              <a:lnSpc>
                <a:spcPct val="107000"/>
              </a:lnSpc>
              <a:spcAft>
                <a:spcPts val="800"/>
              </a:spcAft>
            </a:pP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 Now the serpent was more </a:t>
            </a:r>
            <a:r>
              <a:rPr lang="en-US" sz="16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subtil</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than any beast of the field which the Lord God had made. And he said unto the woman, Yea, hath God said, Ye shall not eat of every tree of the garden?</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2 </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 woman said unto the serpent, We may eat of the fruit of the trees of the garden:</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3 </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But of the fruit of the tree which is in the midst of the garden, God hath said, Ye shall not eat of it, neither shall ye touch it, lest ye die.</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4 </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 serpent said unto the woman, Ye shall not surely die:</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5 </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God doth know that in the day ye eat thereof, then your eyes shall be opened, and ye shall be as gods, knowing good and evil.</a:t>
            </a:r>
          </a:p>
        </p:txBody>
      </p:sp>
    </p:spTree>
    <p:extLst>
      <p:ext uri="{BB962C8B-B14F-4D97-AF65-F5344CB8AC3E}">
        <p14:creationId xmlns:p14="http://schemas.microsoft.com/office/powerpoint/2010/main" val="2838173144"/>
      </p:ext>
    </p:extLst>
  </p:cSld>
  <p:clrMapOvr>
    <a:masterClrMapping/>
  </p:clrMapOvr>
  <p:transition spd="slow">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182D7-0A13-0F86-CFF5-AF4968CCB791}"/>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E23462DA-0C84-A866-DAED-8E0A4081691D}"/>
              </a:ext>
            </a:extLst>
          </p:cNvPr>
          <p:cNvSpPr txBox="1"/>
          <p:nvPr/>
        </p:nvSpPr>
        <p:spPr>
          <a:xfrm>
            <a:off x="3048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The fate of those who follow Satan</a:t>
            </a:r>
          </a:p>
        </p:txBody>
      </p:sp>
      <p:sp>
        <p:nvSpPr>
          <p:cNvPr id="9" name="TextBox 8">
            <a:extLst>
              <a:ext uri="{FF2B5EF4-FFF2-40B4-BE49-F238E27FC236}">
                <a16:creationId xmlns:a16="http://schemas.microsoft.com/office/drawing/2014/main" id="{430CADF4-F013-BE12-0138-09FC6325F8C1}"/>
              </a:ext>
            </a:extLst>
          </p:cNvPr>
          <p:cNvSpPr txBox="1"/>
          <p:nvPr/>
        </p:nvSpPr>
        <p:spPr>
          <a:xfrm>
            <a:off x="1066800" y="1219200"/>
            <a:ext cx="7162800" cy="5150577"/>
          </a:xfrm>
          <a:prstGeom prst="rect">
            <a:avLst/>
          </a:prstGeom>
          <a:noFill/>
        </p:spPr>
        <p:txBody>
          <a:bodyPr wrap="square">
            <a:spAutoFit/>
          </a:bodyPr>
          <a:lstStyle/>
          <a:p>
            <a:pPr marL="0" marR="0">
              <a:lnSpc>
                <a:spcPct val="107000"/>
              </a:lnSpc>
              <a:spcBef>
                <a:spcPts val="400"/>
              </a:spcBef>
              <a:spcAft>
                <a:spcPts val="200"/>
              </a:spcAft>
            </a:pPr>
            <a:r>
              <a:rPr lang="en-US" sz="18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What the followers of the Devil will reap</a:t>
            </a:r>
          </a:p>
          <a:p>
            <a:pPr marL="0" marR="0">
              <a:lnSpc>
                <a:spcPct val="107000"/>
              </a:lnSpc>
              <a:spcBef>
                <a:spcPts val="400"/>
              </a:spcBef>
              <a:spcAft>
                <a:spcPts val="200"/>
              </a:spcAft>
            </a:pPr>
            <a:endParaRPr lang="en-US" sz="1100" b="1" i="1" kern="100" dirty="0">
              <a:solidFill>
                <a:srgbClr val="548AB7"/>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200"/>
              </a:spcBef>
            </a:pPr>
            <a:r>
              <a:rPr lang="en-US" sz="11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Derision means – contemptuous ridicule or mockery</a:t>
            </a:r>
          </a:p>
          <a:p>
            <a:pPr marL="0" marR="0">
              <a:lnSpc>
                <a:spcPct val="107000"/>
              </a:lnSpc>
              <a:spcBef>
                <a:spcPts val="200"/>
              </a:spcBef>
            </a:pPr>
            <a:endParaRPr lang="en-US" sz="1100" b="1" i="1" kern="100" dirty="0">
              <a:solidFill>
                <a:srgbClr val="595959"/>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gn="l">
              <a:lnSpc>
                <a:spcPct val="107000"/>
              </a:lnSpc>
              <a:spcBef>
                <a:spcPts val="400"/>
              </a:spcBef>
              <a:spcAft>
                <a:spcPts val="200"/>
              </a:spcAft>
            </a:pPr>
            <a:r>
              <a:rPr lang="en-US" sz="11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Psalm 2</a:t>
            </a:r>
          </a:p>
          <a:p>
            <a:pPr marL="0" marR="0" algn="l">
              <a:lnSpc>
                <a:spcPct val="107000"/>
              </a:lnSpc>
              <a:spcAft>
                <a:spcPts val="800"/>
              </a:spcAft>
            </a:pP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Why do the heathen rage, and the people imagine a vain thing?</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The kings of the earth set themselves, and the rulers take counsel together, against the Lord, and against his anointed, saying,</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Let us break their bands asunder, and cast away their cords from us.</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4 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He that </a:t>
            </a:r>
            <a:r>
              <a:rPr lang="en-US" sz="11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sitteth</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in the heavens shall </a:t>
            </a:r>
            <a:r>
              <a:rPr lang="en-US" sz="1100" kern="100" dirty="0">
                <a:solidFill>
                  <a:schemeClr val="accent6"/>
                </a:solidFill>
                <a:latin typeface="Aptos" panose="020B0004020202020204" pitchFamily="34" charset="0"/>
                <a:cs typeface="Times New Roman" panose="02020603050405020304" pitchFamily="18" charset="0"/>
              </a:rPr>
              <a:t>laugh: the Lord shall have them in derision.</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5 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Then shall he speak unto them in his wrath, and vex them in his sore displeasure.</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6 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Yet have I set my king upon my holy hill of Zion.</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7 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I will declare the decree: the Lord hath said unto me, Thou art my Son; this day have I begotten thee.</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8 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Ask of me, and I shall give thee the heathen for thine inheritance, and the uttermost parts of the earth for thy possession.</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9 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Thou shalt break them with a rod of iron; thou shalt dash them in pieces like a potter's vessel.</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10 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Be wise now therefore, O ye kings: be instructed, ye judges of the earth.</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11 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Serve the Lord with fear, and rejoice with trembling.</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12 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Kiss the Son, lest he be angry, and ye perish from the way, when his wrath is kindled but a little. Blessed are all they that put their trust in him.</a:t>
            </a:r>
          </a:p>
        </p:txBody>
      </p:sp>
    </p:spTree>
    <p:extLst>
      <p:ext uri="{BB962C8B-B14F-4D97-AF65-F5344CB8AC3E}">
        <p14:creationId xmlns:p14="http://schemas.microsoft.com/office/powerpoint/2010/main" val="4187985014"/>
      </p:ext>
    </p:extLst>
  </p:cSld>
  <p:clrMapOvr>
    <a:masterClrMapping/>
  </p:clrMapOvr>
  <p:transition spd="slow">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2B4D9-B38C-12A6-9B31-C692503ABD1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51EFC4B-6091-BF78-FDEC-D24F0D821F76}"/>
              </a:ext>
            </a:extLst>
          </p:cNvPr>
          <p:cNvSpPr txBox="1"/>
          <p:nvPr/>
        </p:nvSpPr>
        <p:spPr>
          <a:xfrm>
            <a:off x="3048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We are in a war – in a war, you must fight!</a:t>
            </a:r>
          </a:p>
        </p:txBody>
      </p:sp>
      <p:sp>
        <p:nvSpPr>
          <p:cNvPr id="3" name="TextBox 2">
            <a:extLst>
              <a:ext uri="{FF2B5EF4-FFF2-40B4-BE49-F238E27FC236}">
                <a16:creationId xmlns:a16="http://schemas.microsoft.com/office/drawing/2014/main" id="{E47129EB-B11F-8EFF-47EC-158142877770}"/>
              </a:ext>
            </a:extLst>
          </p:cNvPr>
          <p:cNvSpPr txBox="1"/>
          <p:nvPr/>
        </p:nvSpPr>
        <p:spPr>
          <a:xfrm>
            <a:off x="381000" y="1193895"/>
            <a:ext cx="4572000" cy="1647118"/>
          </a:xfrm>
          <a:prstGeom prst="rect">
            <a:avLst/>
          </a:prstGeom>
          <a:noFill/>
        </p:spPr>
        <p:txBody>
          <a:bodyPr wrap="square">
            <a:spAutoFit/>
          </a:bodyPr>
          <a:lstStyle/>
          <a:p>
            <a:pPr marL="0" marR="0" algn="l">
              <a:lnSpc>
                <a:spcPct val="107000"/>
              </a:lnSpc>
              <a:spcBef>
                <a:spcPts val="400"/>
              </a:spcBef>
              <a:spcAft>
                <a:spcPts val="200"/>
              </a:spcAft>
            </a:pPr>
            <a:r>
              <a:rPr lang="en-US" sz="14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We are instructed to fight the good fight of faith</a:t>
            </a:r>
          </a:p>
          <a:p>
            <a:pPr marL="0" marR="0" algn="l">
              <a:lnSpc>
                <a:spcPct val="107000"/>
              </a:lnSpc>
              <a:spcBef>
                <a:spcPts val="200"/>
              </a:spcBef>
            </a:pPr>
            <a:r>
              <a:rPr lang="en-US" sz="14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Lay hold on Eternal Life</a:t>
            </a:r>
          </a:p>
          <a:p>
            <a:pPr marL="0" marR="0" algn="l">
              <a:lnSpc>
                <a:spcPct val="107000"/>
              </a:lnSpc>
              <a:spcBef>
                <a:spcPts val="400"/>
              </a:spcBef>
              <a:spcAft>
                <a:spcPts val="200"/>
              </a:spcAft>
            </a:pPr>
            <a:r>
              <a:rPr lang="en-US" sz="1400" b="1" i="0"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1 Timothy 6:12</a:t>
            </a:r>
            <a:endParaRPr lang="en-US" sz="14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gn="l">
              <a:lnSpc>
                <a:spcPct val="107000"/>
              </a:lnSpc>
              <a:spcBef>
                <a:spcPts val="400"/>
              </a:spcBef>
              <a:spcAft>
                <a:spcPts val="200"/>
              </a:spcAft>
            </a:pPr>
            <a:r>
              <a:rPr lang="en-US" sz="1400" b="1" i="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12 Fight the good fight of faith, lay hold on eternal life, whereunto thou art also called, and hast professed a good profession before many witnesses.</a:t>
            </a:r>
            <a:endParaRPr lang="en-US" sz="1400" b="1" i="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1B0F3D7-93FF-9184-984A-94670BBF8CC4}"/>
              </a:ext>
            </a:extLst>
          </p:cNvPr>
          <p:cNvSpPr txBox="1"/>
          <p:nvPr/>
        </p:nvSpPr>
        <p:spPr>
          <a:xfrm>
            <a:off x="378512" y="2996702"/>
            <a:ext cx="4572000" cy="1826334"/>
          </a:xfrm>
          <a:prstGeom prst="rect">
            <a:avLst/>
          </a:prstGeom>
          <a:noFill/>
        </p:spPr>
        <p:txBody>
          <a:bodyPr wrap="square">
            <a:spAutoFit/>
          </a:bodyPr>
          <a:lstStyle/>
          <a:p>
            <a:pPr marL="0" marR="0" algn="l">
              <a:lnSpc>
                <a:spcPct val="107000"/>
              </a:lnSpc>
              <a:spcBef>
                <a:spcPts val="400"/>
              </a:spcBef>
              <a:spcAft>
                <a:spcPts val="200"/>
              </a:spcAft>
            </a:pPr>
            <a:r>
              <a:rPr lang="en-US" sz="14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Is fighting the good fight of faith possible when we are fighting against evil spiritual beings?</a:t>
            </a:r>
          </a:p>
          <a:p>
            <a:pPr marL="0" marR="0" algn="l">
              <a:lnSpc>
                <a:spcPct val="107000"/>
              </a:lnSpc>
              <a:spcBef>
                <a:spcPts val="200"/>
              </a:spcBef>
            </a:pPr>
            <a:r>
              <a:rPr lang="en-US" sz="14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Nothing shall by any means hurt you</a:t>
            </a:r>
          </a:p>
          <a:p>
            <a:pPr marL="0" marR="0" algn="l">
              <a:lnSpc>
                <a:spcPct val="107000"/>
              </a:lnSpc>
              <a:spcBef>
                <a:spcPts val="400"/>
              </a:spcBef>
              <a:spcAft>
                <a:spcPts val="200"/>
              </a:spcAft>
            </a:pPr>
            <a:r>
              <a:rPr lang="en-US" sz="14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Luke 10:19</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19 </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Behold, I give unto you power to tread on serpents and scorpions, and over all the power of the enemy: and nothing shall by any means hurt you.</a:t>
            </a:r>
          </a:p>
        </p:txBody>
      </p:sp>
      <p:sp>
        <p:nvSpPr>
          <p:cNvPr id="8" name="TextBox 7">
            <a:extLst>
              <a:ext uri="{FF2B5EF4-FFF2-40B4-BE49-F238E27FC236}">
                <a16:creationId xmlns:a16="http://schemas.microsoft.com/office/drawing/2014/main" id="{74D623E8-168B-856A-5355-F995B18221C3}"/>
              </a:ext>
            </a:extLst>
          </p:cNvPr>
          <p:cNvSpPr txBox="1"/>
          <p:nvPr/>
        </p:nvSpPr>
        <p:spPr>
          <a:xfrm>
            <a:off x="388464" y="5021963"/>
            <a:ext cx="8158688" cy="1528945"/>
          </a:xfrm>
          <a:prstGeom prst="rect">
            <a:avLst/>
          </a:prstGeom>
          <a:noFill/>
        </p:spPr>
        <p:txBody>
          <a:bodyPr wrap="square">
            <a:spAutoFit/>
          </a:bodyPr>
          <a:lstStyle/>
          <a:p>
            <a:pPr marL="0" marR="0" algn="l">
              <a:lnSpc>
                <a:spcPct val="107000"/>
              </a:lnSpc>
              <a:spcBef>
                <a:spcPts val="400"/>
              </a:spcBef>
              <a:spcAft>
                <a:spcPts val="200"/>
              </a:spcAft>
            </a:pPr>
            <a:r>
              <a:rPr lang="en-US" sz="16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A Warning to keep the correct spiritual perspective</a:t>
            </a:r>
          </a:p>
          <a:p>
            <a:pPr marL="0" marR="0" algn="l">
              <a:lnSpc>
                <a:spcPct val="107000"/>
              </a:lnSpc>
              <a:spcBef>
                <a:spcPts val="200"/>
              </a:spcBef>
            </a:pPr>
            <a:r>
              <a:rPr lang="en-US" sz="16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Your name is written in the Lambs book of life</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Luke 10:20</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20 </a:t>
            </a:r>
            <a:r>
              <a:rPr lang="en-US" sz="16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Notwithstanding in this rejoice not, that the spirits are subject unto you; but rather rejoice, because your names are written in heaven.</a:t>
            </a:r>
          </a:p>
        </p:txBody>
      </p:sp>
    </p:spTree>
    <p:extLst>
      <p:ext uri="{BB962C8B-B14F-4D97-AF65-F5344CB8AC3E}">
        <p14:creationId xmlns:p14="http://schemas.microsoft.com/office/powerpoint/2010/main" val="1510114363"/>
      </p:ext>
    </p:extLst>
  </p:cSld>
  <p:clrMapOvr>
    <a:masterClrMapping/>
  </p:clrMapOvr>
  <p:transition spd="slow">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51DD6-D859-6BD0-0940-1AD805F30338}"/>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60AB797-F897-3DC9-016A-EE53B6054DA3}"/>
              </a:ext>
            </a:extLst>
          </p:cNvPr>
          <p:cNvSpPr txBox="1"/>
          <p:nvPr/>
        </p:nvSpPr>
        <p:spPr>
          <a:xfrm>
            <a:off x="3048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We are in a war – in a war, you must fight!</a:t>
            </a:r>
          </a:p>
        </p:txBody>
      </p:sp>
      <p:sp>
        <p:nvSpPr>
          <p:cNvPr id="3" name="TextBox 2">
            <a:extLst>
              <a:ext uri="{FF2B5EF4-FFF2-40B4-BE49-F238E27FC236}">
                <a16:creationId xmlns:a16="http://schemas.microsoft.com/office/drawing/2014/main" id="{7FA007B6-429F-3AE1-F2A8-121F143AA2B4}"/>
              </a:ext>
            </a:extLst>
          </p:cNvPr>
          <p:cNvSpPr txBox="1"/>
          <p:nvPr/>
        </p:nvSpPr>
        <p:spPr>
          <a:xfrm>
            <a:off x="381000" y="1193895"/>
            <a:ext cx="7620000" cy="5492016"/>
          </a:xfrm>
          <a:prstGeom prst="rect">
            <a:avLst/>
          </a:prstGeom>
          <a:noFill/>
        </p:spPr>
        <p:txBody>
          <a:bodyPr wrap="square">
            <a:spAutoFit/>
          </a:bodyPr>
          <a:lstStyle/>
          <a:p>
            <a:pPr marL="0" marR="0">
              <a:lnSpc>
                <a:spcPct val="107000"/>
              </a:lnSpc>
              <a:spcBef>
                <a:spcPts val="400"/>
              </a:spcBef>
              <a:spcAft>
                <a:spcPts val="200"/>
              </a:spcAft>
            </a:pPr>
            <a:r>
              <a:rPr lang="en-US" sz="105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The Armor of God</a:t>
            </a:r>
          </a:p>
          <a:p>
            <a:pPr marL="0" marR="0">
              <a:lnSpc>
                <a:spcPct val="107000"/>
              </a:lnSpc>
              <a:spcBef>
                <a:spcPts val="400"/>
              </a:spcBef>
              <a:spcAft>
                <a:spcPts val="200"/>
              </a:spcAft>
            </a:pPr>
            <a:endParaRPr lang="en-US" sz="1050" b="1" i="1" kern="100" dirty="0">
              <a:solidFill>
                <a:srgbClr val="548AB7"/>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200"/>
              </a:spcBef>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The helmet of Salvation – being born again – Romans 10:9-10</a:t>
            </a:r>
          </a:p>
          <a:p>
            <a:pPr marL="0" marR="0">
              <a:lnSpc>
                <a:spcPct val="107000"/>
              </a:lnSpc>
              <a:spcBef>
                <a:spcPts val="200"/>
              </a:spcBef>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The breast plate of Righteousness - 2 Corinthians 5:21</a:t>
            </a:r>
          </a:p>
          <a:p>
            <a:pPr marL="0" marR="0">
              <a:lnSpc>
                <a:spcPct val="107000"/>
              </a:lnSpc>
              <a:spcBef>
                <a:spcPts val="200"/>
              </a:spcBef>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The Sword of the Spirit – The word of God - Ephesians 6:17</a:t>
            </a:r>
          </a:p>
          <a:p>
            <a:pPr marL="0" marR="0">
              <a:lnSpc>
                <a:spcPct val="107000"/>
              </a:lnSpc>
              <a:spcBef>
                <a:spcPts val="200"/>
              </a:spcBef>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The Shield of Faith – Ephesians 6:16</a:t>
            </a:r>
          </a:p>
          <a:p>
            <a:pPr marL="0" marR="0">
              <a:lnSpc>
                <a:spcPct val="107000"/>
              </a:lnSpc>
              <a:spcBef>
                <a:spcPts val="200"/>
              </a:spcBef>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Have your loins girt about with truth – Ephesians 6:14</a:t>
            </a:r>
          </a:p>
          <a:p>
            <a:pPr marL="0" marR="0">
              <a:lnSpc>
                <a:spcPct val="107000"/>
              </a:lnSpc>
              <a:spcBef>
                <a:spcPts val="200"/>
              </a:spcBef>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Feed Shod – Preparation of the Gospel of peace – Ephesians 6:15</a:t>
            </a:r>
          </a:p>
          <a:p>
            <a:pPr marL="0" marR="0">
              <a:lnSpc>
                <a:spcPct val="107000"/>
              </a:lnSpc>
              <a:spcBef>
                <a:spcPts val="200"/>
              </a:spcBef>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Prayer and supplication in the spirit – Take action with prayer – Ephesians 6:18</a:t>
            </a:r>
          </a:p>
          <a:p>
            <a:pPr marL="0" marR="0">
              <a:lnSpc>
                <a:spcPct val="107000"/>
              </a:lnSpc>
              <a:spcBef>
                <a:spcPts val="200"/>
              </a:spcBef>
            </a:pPr>
            <a:endParaRPr lang="en-US" sz="1050" b="1" i="1" kern="100" dirty="0">
              <a:solidFill>
                <a:srgbClr val="595959"/>
              </a:solidFill>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200"/>
              </a:spcBef>
            </a:pPr>
            <a:endParaRPr lang="en-US" sz="1050" b="1" i="1" kern="100" dirty="0">
              <a:solidFill>
                <a:srgbClr val="595959"/>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algn="l">
              <a:lnSpc>
                <a:spcPct val="107000"/>
              </a:lnSpc>
              <a:spcBef>
                <a:spcPts val="400"/>
              </a:spcBef>
              <a:spcAft>
                <a:spcPts val="200"/>
              </a:spcAft>
            </a:pPr>
            <a:r>
              <a:rPr lang="en-US" sz="105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Ephesians 6:10-18</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10 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Finally, my brethren, be strong in the Lord, and in the power of his might.</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11 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Put on the whole </a:t>
            </a:r>
            <a:r>
              <a:rPr lang="en-US" sz="105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armour</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of God, that ye may be able to stand against the wiles of the devil.</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12 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we wrestle not against flesh and blood, but against principalities, against powers, against the rulers of the darkness of this world, against spiritual wickedness in high places.</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13 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Wherefore take unto you the whole </a:t>
            </a:r>
            <a:r>
              <a:rPr lang="en-US" sz="105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armour</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of God, that ye may be able to withstand in the evil day, and having done all, to stand.</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14 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Stand therefore, having your loins girt about with truth, and having on the breastplate of righteousness;</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15 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your feet shod with the preparation of the gospel of peace;</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16 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Above all, taking the shield of faith, wherewith ye shall be able to quench all the fiery darts of the wicked.</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17 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take the helmet of salvation, and the sword of the Spirit, which is the word of God:</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18 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Praying always with all prayer and supplication in the Spirit, and watching thereunto with all perseverance and supplication for all saints;</a:t>
            </a:r>
          </a:p>
        </p:txBody>
      </p:sp>
    </p:spTree>
    <p:extLst>
      <p:ext uri="{BB962C8B-B14F-4D97-AF65-F5344CB8AC3E}">
        <p14:creationId xmlns:p14="http://schemas.microsoft.com/office/powerpoint/2010/main" val="2898138393"/>
      </p:ext>
    </p:extLst>
  </p:cSld>
  <p:clrMapOvr>
    <a:masterClrMapping/>
  </p:clrMapOvr>
  <p:transition spd="slow">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FCC6C-05A4-09CB-6362-7C9C9A47A68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7959C3D-A856-F95C-3EE4-0CB56E97F8AC}"/>
              </a:ext>
            </a:extLst>
          </p:cNvPr>
          <p:cNvSpPr txBox="1"/>
          <p:nvPr/>
        </p:nvSpPr>
        <p:spPr>
          <a:xfrm>
            <a:off x="304800" y="228600"/>
            <a:ext cx="8158688" cy="738664"/>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Faith – Part 2 – Knowing your enemy – Part-1</a:t>
            </a:r>
          </a:p>
          <a:p>
            <a:pPr algn="ctr"/>
            <a:r>
              <a:rPr lang="en-US" sz="1800" b="1" dirty="0">
                <a:solidFill>
                  <a:schemeClr val="accent1">
                    <a:lumMod val="75000"/>
                  </a:schemeClr>
                </a:solidFill>
                <a:latin typeface="Bookman Old Style" panose="02050604050505020204" pitchFamily="18" charset="0"/>
              </a:rPr>
              <a:t>Using faith in your daily life</a:t>
            </a:r>
          </a:p>
        </p:txBody>
      </p:sp>
      <p:sp>
        <p:nvSpPr>
          <p:cNvPr id="3" name="TextBox 2">
            <a:extLst>
              <a:ext uri="{FF2B5EF4-FFF2-40B4-BE49-F238E27FC236}">
                <a16:creationId xmlns:a16="http://schemas.microsoft.com/office/drawing/2014/main" id="{884DF524-7ED2-594D-473E-EAE84FA2A0BA}"/>
              </a:ext>
            </a:extLst>
          </p:cNvPr>
          <p:cNvSpPr txBox="1"/>
          <p:nvPr/>
        </p:nvSpPr>
        <p:spPr>
          <a:xfrm>
            <a:off x="304800" y="1058487"/>
            <a:ext cx="4419600" cy="2050690"/>
          </a:xfrm>
          <a:prstGeom prst="rect">
            <a:avLst/>
          </a:prstGeom>
          <a:noFill/>
        </p:spPr>
        <p:txBody>
          <a:bodyPr wrap="square">
            <a:spAutoFit/>
          </a:bodyPr>
          <a:lstStyle/>
          <a:p>
            <a:pPr marL="0" marR="0" algn="l">
              <a:lnSpc>
                <a:spcPct val="107000"/>
              </a:lnSpc>
              <a:spcBef>
                <a:spcPts val="400"/>
              </a:spcBef>
              <a:spcAft>
                <a:spcPts val="200"/>
              </a:spcAft>
            </a:pPr>
            <a:r>
              <a:rPr lang="en-US" sz="9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Don’t throw in the towel before you start – don’t talk yourself out of a victory</a:t>
            </a:r>
          </a:p>
          <a:p>
            <a:pPr marL="0" marR="0" algn="l">
              <a:lnSpc>
                <a:spcPct val="107000"/>
              </a:lnSpc>
              <a:spcBef>
                <a:spcPts val="200"/>
              </a:spcBef>
            </a:pPr>
            <a:r>
              <a:rPr lang="en-US" sz="9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Even grasshoppers can jump!</a:t>
            </a:r>
          </a:p>
          <a:p>
            <a:pPr marL="0" marR="0" algn="l">
              <a:lnSpc>
                <a:spcPct val="107000"/>
              </a:lnSpc>
              <a:spcBef>
                <a:spcPts val="400"/>
              </a:spcBef>
              <a:spcAft>
                <a:spcPts val="200"/>
              </a:spcAft>
            </a:pPr>
            <a:r>
              <a:rPr lang="en-US" sz="9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Numbers 13:31-33</a:t>
            </a:r>
          </a:p>
          <a:p>
            <a:pPr marL="0" marR="0" algn="l">
              <a:lnSpc>
                <a:spcPct val="107000"/>
              </a:lnSpc>
              <a:spcAft>
                <a:spcPts val="800"/>
              </a:spcAft>
            </a:pPr>
            <a:r>
              <a:rPr lang="en-US" sz="9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31 But the men that went up with him said, We be not able to go up against the people; for they are stronger than we.</a:t>
            </a:r>
          </a:p>
          <a:p>
            <a:pPr marL="0" marR="0" algn="l">
              <a:lnSpc>
                <a:spcPct val="107000"/>
              </a:lnSpc>
              <a:spcAft>
                <a:spcPts val="800"/>
              </a:spcAft>
            </a:pPr>
            <a:r>
              <a:rPr lang="en-US" sz="9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32 And they brought up an evil report of the land which they had searched unto the children of Israel, saying, The land, through which we have gone to search it, is a land that </a:t>
            </a:r>
            <a:r>
              <a:rPr lang="en-US" sz="9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eateth</a:t>
            </a:r>
            <a:r>
              <a:rPr lang="en-US" sz="9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up the inhabitants thereof; and all the people that we saw in it are men of a great stature.</a:t>
            </a:r>
          </a:p>
          <a:p>
            <a:pPr marL="0" marR="0" algn="l">
              <a:lnSpc>
                <a:spcPct val="107000"/>
              </a:lnSpc>
              <a:spcAft>
                <a:spcPts val="800"/>
              </a:spcAft>
            </a:pPr>
            <a:r>
              <a:rPr lang="en-US" sz="9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33 And there we saw the giants, the sons of Anak, which come of the giants: and we were in our own sight as grasshoppers, and so we were in their sight.</a:t>
            </a:r>
          </a:p>
        </p:txBody>
      </p:sp>
      <p:sp>
        <p:nvSpPr>
          <p:cNvPr id="4" name="TextBox 3">
            <a:extLst>
              <a:ext uri="{FF2B5EF4-FFF2-40B4-BE49-F238E27FC236}">
                <a16:creationId xmlns:a16="http://schemas.microsoft.com/office/drawing/2014/main" id="{ACB85F85-FBF3-B1E6-18DB-78534868889A}"/>
              </a:ext>
            </a:extLst>
          </p:cNvPr>
          <p:cNvSpPr txBox="1"/>
          <p:nvPr/>
        </p:nvSpPr>
        <p:spPr>
          <a:xfrm>
            <a:off x="6265195" y="1058487"/>
            <a:ext cx="2590800" cy="1532214"/>
          </a:xfrm>
          <a:prstGeom prst="rect">
            <a:avLst/>
          </a:prstGeom>
          <a:noFill/>
        </p:spPr>
        <p:txBody>
          <a:bodyPr wrap="square">
            <a:spAutoFit/>
          </a:bodyPr>
          <a:lstStyle/>
          <a:p>
            <a:pPr marL="0" marR="0" algn="l">
              <a:lnSpc>
                <a:spcPct val="107000"/>
              </a:lnSpc>
              <a:spcBef>
                <a:spcPts val="400"/>
              </a:spcBef>
              <a:spcAft>
                <a:spcPts val="200"/>
              </a:spcAft>
            </a:pPr>
            <a:r>
              <a:rPr lang="en-US" sz="10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Surely (meaning no doubt) he shall deliver…</a:t>
            </a:r>
          </a:p>
          <a:p>
            <a:pPr marL="0" marR="0" algn="l">
              <a:lnSpc>
                <a:spcPct val="107000"/>
              </a:lnSpc>
              <a:spcBef>
                <a:spcPts val="200"/>
              </a:spcBef>
            </a:pPr>
            <a:r>
              <a:rPr lang="en-US" sz="10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God’s watching out for you when you walk in the secret place of the most high</a:t>
            </a:r>
          </a:p>
          <a:p>
            <a:pPr marL="0" marR="0" algn="l">
              <a:lnSpc>
                <a:spcPct val="107000"/>
              </a:lnSpc>
              <a:spcBef>
                <a:spcPts val="400"/>
              </a:spcBef>
              <a:spcAft>
                <a:spcPts val="200"/>
              </a:spcAft>
            </a:pPr>
            <a:r>
              <a:rPr lang="en-US" sz="10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Psalm 91:3</a:t>
            </a:r>
          </a:p>
          <a:p>
            <a:pPr marL="0" marR="0" algn="l">
              <a:lnSpc>
                <a:spcPct val="107000"/>
              </a:lnSpc>
              <a:spcAft>
                <a:spcPts val="800"/>
              </a:spcAft>
            </a:pPr>
            <a:r>
              <a:rPr lang="en-US" sz="10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3 </a:t>
            </a:r>
            <a:r>
              <a:rPr lang="en-US" sz="1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Surely he shall deliver thee from the snare of the fowler, and from the noisome pestilence.</a:t>
            </a:r>
          </a:p>
        </p:txBody>
      </p:sp>
      <p:sp>
        <p:nvSpPr>
          <p:cNvPr id="6" name="TextBox 5">
            <a:extLst>
              <a:ext uri="{FF2B5EF4-FFF2-40B4-BE49-F238E27FC236}">
                <a16:creationId xmlns:a16="http://schemas.microsoft.com/office/drawing/2014/main" id="{E8DE5BD2-1B01-3A5B-6BB8-FF80DCCACF5F}"/>
              </a:ext>
            </a:extLst>
          </p:cNvPr>
          <p:cNvSpPr txBox="1"/>
          <p:nvPr/>
        </p:nvSpPr>
        <p:spPr>
          <a:xfrm>
            <a:off x="301690" y="3153120"/>
            <a:ext cx="4199087" cy="1661865"/>
          </a:xfrm>
          <a:prstGeom prst="rect">
            <a:avLst/>
          </a:prstGeom>
          <a:noFill/>
        </p:spPr>
        <p:txBody>
          <a:bodyPr wrap="square">
            <a:spAutoFit/>
          </a:bodyPr>
          <a:lstStyle/>
          <a:p>
            <a:pPr marL="0" marR="0" algn="l">
              <a:lnSpc>
                <a:spcPct val="107000"/>
              </a:lnSpc>
              <a:spcBef>
                <a:spcPts val="400"/>
              </a:spcBef>
              <a:spcAft>
                <a:spcPts val="200"/>
              </a:spcAft>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Daily establish within yourself that Jesus made you the righteousness of God in Christ </a:t>
            </a:r>
          </a:p>
          <a:p>
            <a:pPr marL="0" marR="0" algn="l">
              <a:lnSpc>
                <a:spcPct val="107000"/>
              </a:lnSpc>
              <a:spcBef>
                <a:spcPts val="400"/>
              </a:spcBef>
              <a:spcAft>
                <a:spcPts val="200"/>
              </a:spcAft>
            </a:pPr>
            <a:r>
              <a:rPr lang="en-US" sz="105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2 Corinthians 5:21</a:t>
            </a: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21 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he hath made him to be sin for us, who knew no sin; that we might be made the righteousness of God in him.</a:t>
            </a:r>
          </a:p>
          <a:p>
            <a:pPr marL="0" marR="0" algn="l">
              <a:lnSpc>
                <a:spcPct val="107000"/>
              </a:lnSpc>
              <a:spcBef>
                <a:spcPts val="400"/>
              </a:spcBef>
              <a:spcAft>
                <a:spcPts val="200"/>
              </a:spcAft>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What does being the righteousness of God in Christ mean?</a:t>
            </a:r>
          </a:p>
          <a:p>
            <a:pPr marL="0" marR="0" algn="l">
              <a:lnSpc>
                <a:spcPct val="107000"/>
              </a:lnSpc>
              <a:spcBef>
                <a:spcPts val="200"/>
              </a:spcBef>
            </a:pPr>
            <a:r>
              <a:rPr lang="en-US" sz="105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This means we are in right standing with God</a:t>
            </a:r>
          </a:p>
        </p:txBody>
      </p:sp>
      <p:sp>
        <p:nvSpPr>
          <p:cNvPr id="9" name="TextBox 8">
            <a:extLst>
              <a:ext uri="{FF2B5EF4-FFF2-40B4-BE49-F238E27FC236}">
                <a16:creationId xmlns:a16="http://schemas.microsoft.com/office/drawing/2014/main" id="{3CF34629-1101-CBE2-2CEE-D4BD0B9F8800}"/>
              </a:ext>
            </a:extLst>
          </p:cNvPr>
          <p:cNvSpPr txBox="1"/>
          <p:nvPr/>
        </p:nvSpPr>
        <p:spPr>
          <a:xfrm>
            <a:off x="309777" y="4843149"/>
            <a:ext cx="4191000" cy="1821781"/>
          </a:xfrm>
          <a:prstGeom prst="rect">
            <a:avLst/>
          </a:prstGeom>
          <a:noFill/>
        </p:spPr>
        <p:txBody>
          <a:bodyPr wrap="square">
            <a:spAutoFit/>
          </a:bodyPr>
          <a:lstStyle/>
          <a:p>
            <a:pPr marL="0" marR="0" algn="l">
              <a:lnSpc>
                <a:spcPct val="107000"/>
              </a:lnSpc>
              <a:spcBef>
                <a:spcPts val="400"/>
              </a:spcBef>
              <a:spcAft>
                <a:spcPts val="200"/>
              </a:spcAft>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Cast down imaginations and every high thing that exalts itself against the knowledge of God</a:t>
            </a:r>
          </a:p>
          <a:p>
            <a:pPr marL="0" marR="0" algn="l">
              <a:lnSpc>
                <a:spcPct val="107000"/>
              </a:lnSpc>
              <a:spcBef>
                <a:spcPts val="200"/>
              </a:spcBef>
            </a:pPr>
            <a:r>
              <a:rPr lang="en-US" sz="105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Bring every thought into the obedience of Christ</a:t>
            </a:r>
          </a:p>
          <a:p>
            <a:pPr marL="0" marR="0" algn="l">
              <a:lnSpc>
                <a:spcPct val="107000"/>
              </a:lnSpc>
              <a:spcBef>
                <a:spcPts val="200"/>
              </a:spcBef>
            </a:pPr>
            <a:r>
              <a:rPr lang="en-US" sz="105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If we stop the starting of point of sin in our mind, then it won’t defile us when it comes out of our mouth</a:t>
            </a:r>
          </a:p>
          <a:p>
            <a:pPr marL="0" marR="0" algn="l">
              <a:lnSpc>
                <a:spcPct val="107000"/>
              </a:lnSpc>
              <a:spcAft>
                <a:spcPts val="800"/>
              </a:spcAft>
            </a:pPr>
            <a:r>
              <a:rPr lang="en-US" sz="105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2 Corinthians 10:5</a:t>
            </a:r>
            <a:endParaRPr lang="en-US" sz="105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05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5 </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Casting down imaginations, and every high thing that </a:t>
            </a:r>
            <a:r>
              <a:rPr lang="en-US" sz="105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exalteth</a:t>
            </a:r>
            <a:r>
              <a:rPr lang="en-US" sz="105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itself against the knowledge of God, and bringing into captivity every thought to the obedience of Christ;</a:t>
            </a:r>
          </a:p>
        </p:txBody>
      </p:sp>
      <p:sp>
        <p:nvSpPr>
          <p:cNvPr id="11" name="TextBox 10">
            <a:extLst>
              <a:ext uri="{FF2B5EF4-FFF2-40B4-BE49-F238E27FC236}">
                <a16:creationId xmlns:a16="http://schemas.microsoft.com/office/drawing/2014/main" id="{6F10F092-B185-3A2F-C383-42B3343CBB43}"/>
              </a:ext>
            </a:extLst>
          </p:cNvPr>
          <p:cNvSpPr txBox="1"/>
          <p:nvPr/>
        </p:nvSpPr>
        <p:spPr>
          <a:xfrm>
            <a:off x="6248400" y="2743200"/>
            <a:ext cx="2743200" cy="1094402"/>
          </a:xfrm>
          <a:prstGeom prst="rect">
            <a:avLst/>
          </a:prstGeom>
          <a:noFill/>
        </p:spPr>
        <p:txBody>
          <a:bodyPr wrap="square">
            <a:spAutoFit/>
          </a:bodyPr>
          <a:lstStyle/>
          <a:p>
            <a:pPr marL="0" marR="0" algn="l">
              <a:lnSpc>
                <a:spcPct val="107000"/>
              </a:lnSpc>
              <a:spcBef>
                <a:spcPts val="400"/>
              </a:spcBef>
              <a:spcAft>
                <a:spcPts val="200"/>
              </a:spcAft>
            </a:pPr>
            <a:r>
              <a:rPr lang="en-US" sz="11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Use Spiritual Weapons – Not physical</a:t>
            </a:r>
          </a:p>
          <a:p>
            <a:pPr marL="0" marR="0" algn="l">
              <a:lnSpc>
                <a:spcPct val="107000"/>
              </a:lnSpc>
              <a:spcBef>
                <a:spcPts val="400"/>
              </a:spcBef>
              <a:spcAft>
                <a:spcPts val="200"/>
              </a:spcAft>
            </a:pPr>
            <a:r>
              <a:rPr lang="en-US" sz="11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2 Corinthians 10:4</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4 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the weapons of our warfare are not carnal, but mighty through God to the pulling down of strong holds;)</a:t>
            </a:r>
          </a:p>
        </p:txBody>
      </p:sp>
      <p:sp>
        <p:nvSpPr>
          <p:cNvPr id="13" name="TextBox 12">
            <a:extLst>
              <a:ext uri="{FF2B5EF4-FFF2-40B4-BE49-F238E27FC236}">
                <a16:creationId xmlns:a16="http://schemas.microsoft.com/office/drawing/2014/main" id="{9C454490-C568-6500-C03F-AABF2C479B4C}"/>
              </a:ext>
            </a:extLst>
          </p:cNvPr>
          <p:cNvSpPr txBox="1"/>
          <p:nvPr/>
        </p:nvSpPr>
        <p:spPr>
          <a:xfrm>
            <a:off x="6248400" y="3941598"/>
            <a:ext cx="2819400" cy="2128340"/>
          </a:xfrm>
          <a:prstGeom prst="rect">
            <a:avLst/>
          </a:prstGeom>
          <a:noFill/>
        </p:spPr>
        <p:txBody>
          <a:bodyPr wrap="square">
            <a:spAutoFit/>
          </a:bodyPr>
          <a:lstStyle/>
          <a:p>
            <a:pPr marL="0" marR="0" algn="l">
              <a:lnSpc>
                <a:spcPct val="107000"/>
              </a:lnSpc>
              <a:spcBef>
                <a:spcPts val="400"/>
              </a:spcBef>
              <a:spcAft>
                <a:spcPts val="200"/>
              </a:spcAft>
            </a:pPr>
            <a:r>
              <a:rPr lang="en-US" sz="11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The Sword of the Spirit</a:t>
            </a:r>
          </a:p>
          <a:p>
            <a:pPr marL="0" marR="0" algn="l">
              <a:lnSpc>
                <a:spcPct val="107000"/>
              </a:lnSpc>
              <a:spcAft>
                <a:spcPts val="800"/>
              </a:spcAft>
            </a:pPr>
            <a:r>
              <a:rPr lang="en-US" sz="1100" b="1"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Use the Sword of the Spirit – Your tongue – you do this by speaking the word of God</a:t>
            </a:r>
          </a:p>
          <a:p>
            <a:pPr marL="0" marR="0" algn="l">
              <a:lnSpc>
                <a:spcPct val="107000"/>
              </a:lnSpc>
              <a:spcAft>
                <a:spcPts val="800"/>
              </a:spcAft>
            </a:pPr>
            <a:r>
              <a:rPr lang="en-US" sz="11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1 Corinthians 2:16</a:t>
            </a:r>
            <a:endParaRPr lang="en-US" sz="11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12 </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the word of God is quick, and powerful, and sharper than any </a:t>
            </a:r>
            <a:r>
              <a:rPr lang="en-US" sz="1100"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twoedged</a:t>
            </a:r>
            <a:r>
              <a:rPr lang="en-US" sz="11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sword, piercing even to the dividing asunder of soul and spirit, and of the joints and marrow, and is a discerner of the thoughts and intents of the heart.</a:t>
            </a:r>
          </a:p>
        </p:txBody>
      </p:sp>
      <p:sp>
        <p:nvSpPr>
          <p:cNvPr id="15" name="TextBox 14">
            <a:extLst>
              <a:ext uri="{FF2B5EF4-FFF2-40B4-BE49-F238E27FC236}">
                <a16:creationId xmlns:a16="http://schemas.microsoft.com/office/drawing/2014/main" id="{38D230BD-2569-1E8E-A9F4-C422229AF26A}"/>
              </a:ext>
            </a:extLst>
          </p:cNvPr>
          <p:cNvSpPr txBox="1"/>
          <p:nvPr/>
        </p:nvSpPr>
        <p:spPr>
          <a:xfrm>
            <a:off x="4724400" y="1016410"/>
            <a:ext cx="1447800" cy="1887183"/>
          </a:xfrm>
          <a:prstGeom prst="rect">
            <a:avLst/>
          </a:prstGeom>
          <a:noFill/>
        </p:spPr>
        <p:txBody>
          <a:bodyPr wrap="square">
            <a:spAutoFit/>
          </a:bodyPr>
          <a:lstStyle/>
          <a:p>
            <a:pPr marL="0" marR="0">
              <a:lnSpc>
                <a:spcPct val="107000"/>
              </a:lnSpc>
              <a:spcBef>
                <a:spcPts val="400"/>
              </a:spcBef>
              <a:spcAft>
                <a:spcPts val="200"/>
              </a:spcAft>
            </a:pPr>
            <a:r>
              <a:rPr lang="en-US" sz="10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The Shield of Faith</a:t>
            </a:r>
          </a:p>
          <a:p>
            <a:pPr marL="0" marR="0">
              <a:lnSpc>
                <a:spcPct val="107000"/>
              </a:lnSpc>
              <a:spcBef>
                <a:spcPts val="200"/>
              </a:spcBef>
            </a:pPr>
            <a:r>
              <a:rPr lang="en-US" sz="10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Fiery darts can be blocked</a:t>
            </a:r>
          </a:p>
          <a:p>
            <a:pPr marL="0" marR="0">
              <a:lnSpc>
                <a:spcPct val="107000"/>
              </a:lnSpc>
              <a:spcAft>
                <a:spcPts val="800"/>
              </a:spcAft>
            </a:pPr>
            <a:r>
              <a:rPr lang="en-US" sz="1000"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Ephesians 6:16</a:t>
            </a:r>
            <a:endParaRPr lang="en-US" sz="1000"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10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16 </a:t>
            </a:r>
            <a:r>
              <a:rPr lang="en-US" sz="1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Above all, taking the shield of faith, wherewith ye shall be able to quench all the fiery darts of the wicked.</a:t>
            </a:r>
          </a:p>
        </p:txBody>
      </p:sp>
      <p:sp>
        <p:nvSpPr>
          <p:cNvPr id="17" name="TextBox 16">
            <a:extLst>
              <a:ext uri="{FF2B5EF4-FFF2-40B4-BE49-F238E27FC236}">
                <a16:creationId xmlns:a16="http://schemas.microsoft.com/office/drawing/2014/main" id="{D6306763-C95C-60E5-7601-9D18FE0BDC1E}"/>
              </a:ext>
            </a:extLst>
          </p:cNvPr>
          <p:cNvSpPr txBox="1"/>
          <p:nvPr/>
        </p:nvSpPr>
        <p:spPr>
          <a:xfrm>
            <a:off x="4572000" y="3095027"/>
            <a:ext cx="1600200" cy="3439916"/>
          </a:xfrm>
          <a:prstGeom prst="rect">
            <a:avLst/>
          </a:prstGeom>
          <a:noFill/>
        </p:spPr>
        <p:txBody>
          <a:bodyPr wrap="square">
            <a:spAutoFit/>
          </a:bodyPr>
          <a:lstStyle/>
          <a:p>
            <a:pPr marL="0" marR="0">
              <a:lnSpc>
                <a:spcPct val="107000"/>
              </a:lnSpc>
              <a:spcBef>
                <a:spcPts val="400"/>
              </a:spcBef>
              <a:spcAft>
                <a:spcPts val="200"/>
              </a:spcAft>
            </a:pPr>
            <a:r>
              <a:rPr lang="en-US" sz="14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After you have used the sword of the spirit</a:t>
            </a:r>
          </a:p>
          <a:p>
            <a:pPr marL="0" marR="0">
              <a:lnSpc>
                <a:spcPct val="107000"/>
              </a:lnSpc>
              <a:spcBef>
                <a:spcPts val="200"/>
              </a:spcBef>
            </a:pPr>
            <a:r>
              <a:rPr lang="en-US" sz="1400" b="1" i="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Your tongue after speaking the word, produces that shield of faith</a:t>
            </a:r>
          </a:p>
          <a:p>
            <a:pPr marL="0" marR="0">
              <a:lnSpc>
                <a:spcPct val="107000"/>
              </a:lnSpc>
              <a:spcBef>
                <a:spcPts val="400"/>
              </a:spcBef>
              <a:spcAft>
                <a:spcPts val="200"/>
              </a:spcAft>
            </a:pPr>
            <a:r>
              <a:rPr lang="en-US" sz="14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Psalm 91:10 </a:t>
            </a:r>
          </a:p>
          <a:p>
            <a:pPr marL="0" marR="0">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10 </a:t>
            </a:r>
            <a:r>
              <a:rPr lang="en-US" sz="14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There shall no evil befall thee, neither shall any plague come nigh thy dwelling.</a:t>
            </a:r>
          </a:p>
        </p:txBody>
      </p:sp>
    </p:spTree>
    <p:extLst>
      <p:ext uri="{BB962C8B-B14F-4D97-AF65-F5344CB8AC3E}">
        <p14:creationId xmlns:p14="http://schemas.microsoft.com/office/powerpoint/2010/main" val="60400897"/>
      </p:ext>
    </p:extLst>
  </p:cSld>
  <p:clrMapOvr>
    <a:masterClrMapping/>
  </p:clrMapOvr>
  <p:transition spd="slow">
    <p:wedge/>
  </p:transition>
</p:sld>
</file>

<file path=ppt/theme/theme1.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Blue-Gradient.dep</Template>
  <TotalTime>1635</TotalTime>
  <Words>3407</Words>
  <Application>Microsoft Office PowerPoint</Application>
  <PresentationFormat>On-screen Show (4:3)</PresentationFormat>
  <Paragraphs>256</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Tahoma</vt:lpstr>
      <vt:lpstr>Times New Roman</vt:lpstr>
      <vt:lpstr>ArgosContour</vt:lpstr>
      <vt:lpstr>Cooper Black</vt:lpstr>
      <vt:lpstr>Bookman Old Style</vt:lpstr>
      <vt:lpstr>Calibri</vt:lpstr>
      <vt:lpstr>Trebuchet MS</vt:lpstr>
      <vt:lpstr>Aptos</vt:lpstr>
      <vt:lpstr>Blue-Gradient.dep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Pratte Publications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Hosea - Free Bible study commentary, notes, and comments available free at www.gospelway.com PowerPoint slides and charts</dc:title>
  <dc:subject>Free study notes on the Bible book of Hosea; commentary and comments on the Old Testament PowerPoint slides and charts</dc:subject>
  <dc:creator>David E. Pratte</dc:creator>
  <cp:keywords>Hosea book commentary study notes comments Bible religion Old Testament free church Christ prophecy prophet Israel Judah Jeroboam Gomer prostitute harlot adultery idolatry repentance sins wickedness,  - David E. Pratte; www.biblestudylessons.com</cp:keywords>
  <cp:lastModifiedBy>Doug Hagerman</cp:lastModifiedBy>
  <cp:revision>764</cp:revision>
  <cp:lastPrinted>2016-03-16T15:34:38Z</cp:lastPrinted>
  <dcterms:created xsi:type="dcterms:W3CDTF">2013-07-15T18:37:31Z</dcterms:created>
  <dcterms:modified xsi:type="dcterms:W3CDTF">2025-01-22T22:35:51Z</dcterms:modified>
</cp:coreProperties>
</file>