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7010400" cy="9296400"/>
  <p:embeddedFontLst>
    <p:embeddedFont>
      <p:font typeface="Algerian" panose="04020705040A02060702" pitchFamily="82" charset="0"/>
      <p:regular r:id="rId12"/>
    </p:embeddedFont>
    <p:embeddedFont>
      <p:font typeface="Cooper Black" panose="0208090404030B020404" pitchFamily="18" charset="0"/>
      <p:regular r:id="rId13"/>
    </p:embeddedFont>
    <p:embeddedFont>
      <p:font typeface="Tahoma" panose="020B0604030504040204" pitchFamily="34" charset="0"/>
      <p:regular r:id="rId14"/>
      <p:bold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161" d="100"/>
          <a:sy n="161" d="100"/>
        </p:scale>
        <p:origin x="150" y="2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C823B-A17D-526B-8568-1903CE3C4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60B460D-CEFD-6E7B-0A1A-10C75880DE5C}"/>
              </a:ext>
            </a:extLst>
          </p:cNvPr>
          <p:cNvSpPr txBox="1"/>
          <p:nvPr/>
        </p:nvSpPr>
        <p:spPr>
          <a:xfrm>
            <a:off x="685800" y="20174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E410FF-716B-F94F-9B08-D3AF42FD6C88}"/>
              </a:ext>
            </a:extLst>
          </p:cNvPr>
          <p:cNvSpPr txBox="1"/>
          <p:nvPr/>
        </p:nvSpPr>
        <p:spPr>
          <a:xfrm>
            <a:off x="228600" y="1042393"/>
            <a:ext cx="8077200" cy="5152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Kingdom of God is as if</a:t>
            </a:r>
            <a:endParaRPr lang="en-US" sz="3200" b="1" kern="100" dirty="0">
              <a:solidFill>
                <a:schemeClr val="accent1">
                  <a:lumMod val="75000"/>
                </a:schemeClr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plainly giving and example that we are familiar and can visualize how the kingdom of God works.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3 stages here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Blade, the ear, and the full corn in the ear – Keep your confession all the way through the process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harvest is ready – immediately put in the sickle – don’t wait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600" b="1" i="1" kern="100" dirty="0">
              <a:solidFill>
                <a:srgbClr val="548AB7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4:26-30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he said, So is the kingdom of God, as if a man should cast seed into the ground;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should sleep, and rise night and day, and the seed should spring and grow up, he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knoweth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how.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28 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the earth bringeth forth fruit of herself; first the blade, then the ear, after that the full corn in the ear.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29 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when the fruit is brought forth, immediately he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putteth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the sickle, because the harvest is come.</a:t>
            </a:r>
          </a:p>
        </p:txBody>
      </p:sp>
    </p:spTree>
    <p:extLst>
      <p:ext uri="{BB962C8B-B14F-4D97-AF65-F5344CB8AC3E}">
        <p14:creationId xmlns:p14="http://schemas.microsoft.com/office/powerpoint/2010/main" val="2384623314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B2CB6-EE06-545B-B98F-B5EA4848C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CAB327F-4BEB-C46C-BB22-029589972F27}"/>
              </a:ext>
            </a:extLst>
          </p:cNvPr>
          <p:cNvSpPr txBox="1"/>
          <p:nvPr/>
        </p:nvSpPr>
        <p:spPr>
          <a:xfrm>
            <a:off x="685800" y="20174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77BA31-7905-8D71-A032-80F2C3398310}"/>
              </a:ext>
            </a:extLst>
          </p:cNvPr>
          <p:cNvSpPr txBox="1"/>
          <p:nvPr/>
        </p:nvSpPr>
        <p:spPr>
          <a:xfrm>
            <a:off x="304800" y="1032746"/>
            <a:ext cx="8077200" cy="5527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Whereunto shall we liken the kingdom of God or what shall we compare it with?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Notice that faith starts small – less than everything else, but as it grows, it becomes greater than all the earth – greater than your problems, and others may be protected under the shadow of it.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heart / spirit is like the earth where the seed is sown – when you speak the word of God you are planting seeds in the soil of your heart.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soil does not have dominion over the seed.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seed has dominion over the soil.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plant barley, the soil cannot say, I’m not going to grow barely, I’m going to grow rye instead. The soil must grow barley.</a:t>
            </a:r>
          </a:p>
        </p:txBody>
      </p:sp>
    </p:spTree>
    <p:extLst>
      <p:ext uri="{BB962C8B-B14F-4D97-AF65-F5344CB8AC3E}">
        <p14:creationId xmlns:p14="http://schemas.microsoft.com/office/powerpoint/2010/main" val="4028114900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D7E08-CF1E-16B1-57D7-F2BD63049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57B707-DA8E-38CE-4FE1-E2166A988C17}"/>
              </a:ext>
            </a:extLst>
          </p:cNvPr>
          <p:cNvSpPr txBox="1"/>
          <p:nvPr/>
        </p:nvSpPr>
        <p:spPr>
          <a:xfrm>
            <a:off x="685800" y="201749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D1472E-72B2-5525-3025-10CDA5AAE108}"/>
              </a:ext>
            </a:extLst>
          </p:cNvPr>
          <p:cNvSpPr txBox="1"/>
          <p:nvPr/>
        </p:nvSpPr>
        <p:spPr>
          <a:xfrm>
            <a:off x="190500" y="563173"/>
            <a:ext cx="8763000" cy="6093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 take your shovel and go dig it up, it won’t grow.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do you dig up the seed? You speak contrary to the word of God that you already planted.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Its never going to work</a:t>
            </a:r>
          </a:p>
          <a:p>
            <a:pPr marL="342900" marR="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can’t see anything happening</a:t>
            </a:r>
          </a:p>
          <a:p>
            <a:pPr marL="342900" marR="0" lvl="0" indent="-342900" algn="l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is no way the money is going to come in time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soil also can’t say, I’m on a good Christian farm, I won’t grow marijuana. If you plant marijuana, the soil must grow marijuana. If you plant evil, the soil will produce and evil crop.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 cuss, curse or swear – you are planting evil seed in the soil of you heart.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 plant the seed of the desired end result in the soil of your heart – you will reap a harvest of the desired end result.</a:t>
            </a:r>
            <a:endParaRPr lang="en-US" sz="1400" b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4:30-34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30 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he said, Whereunto shall we liken the kingdom of God? or with what comparison shall we compare it?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is like a grain of mustard seed, which, when it is sown in the earth, is less than all the seeds that be in the earth: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32 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when it is sown, it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groweth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up, and becometh greater than all herbs, and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shooteth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out great branches; so that the fowls of the air may lodge under the shadow of it.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33 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with many such parables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spake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 the word unto them, as they were able to hear it.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34 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without a parable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spake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 not unto them: and when they were alone, he expounded all things to his disciples.</a:t>
            </a:r>
          </a:p>
        </p:txBody>
      </p:sp>
    </p:spTree>
    <p:extLst>
      <p:ext uri="{BB962C8B-B14F-4D97-AF65-F5344CB8AC3E}">
        <p14:creationId xmlns:p14="http://schemas.microsoft.com/office/powerpoint/2010/main" val="1229557708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7374A-F686-B68C-8547-8890236D4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D2AE513-ABF9-2995-AE3E-E03CF5509E3C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866C3D-B6CD-789E-CCFC-4806B2B60B9F}"/>
              </a:ext>
            </a:extLst>
          </p:cNvPr>
          <p:cNvSpPr txBox="1"/>
          <p:nvPr/>
        </p:nvSpPr>
        <p:spPr>
          <a:xfrm>
            <a:off x="190500" y="762000"/>
            <a:ext cx="8763000" cy="5851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4:35-41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35 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same day, when the even was come, he saith unto them, Let us pass over unto the other side.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36 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when they had sent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awaya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multitude, they took him even as he was in the ship. And there were also with him other little ships.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37 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there arose a great storm of wind, and the waves beat into the ship, so that it was now full.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38 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he was in the hinder part of the ship, asleep on a pillow: and they awake him, and say unto him, Master, </a:t>
            </a:r>
            <a:r>
              <a:rPr lang="en-US" sz="16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carest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thou not that we perish?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39 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he arose, and rebuked the wind, and said unto the sea, Peace, be still. And the wind ceased, and there was a great calm.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40 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he said unto them, Why are ye so fearful? how is it that ye have no faith?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41 </a:t>
            </a: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they feared exceedingly, and said one to another, What manner of man is this, that even the wind and the sea obey him?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manner of man are you?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you have faith?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do you know if you have faith? - Literally stepping out of the boat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won’t step out of the boat if you don’t have faith</a:t>
            </a:r>
          </a:p>
        </p:txBody>
      </p:sp>
    </p:spTree>
    <p:extLst>
      <p:ext uri="{BB962C8B-B14F-4D97-AF65-F5344CB8AC3E}">
        <p14:creationId xmlns:p14="http://schemas.microsoft.com/office/powerpoint/2010/main" val="2536329538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B5EDB-5C9E-7153-6DC9-55D800FC1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D512678-1BF2-D461-4F9E-57E8481249CD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A6754C-42AD-8FAE-AC17-27A596DE5DB3}"/>
              </a:ext>
            </a:extLst>
          </p:cNvPr>
          <p:cNvSpPr txBox="1"/>
          <p:nvPr/>
        </p:nvSpPr>
        <p:spPr>
          <a:xfrm>
            <a:off x="76200" y="741462"/>
            <a:ext cx="8763000" cy="1395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Savior – he can move the mountains…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11:23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isn’t the one who tells the mountain to go – he told us to say to the mountain, be though removed – and be thou cast into the sea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AE4926-69A4-2D5A-B805-B83AED4BE1D5}"/>
              </a:ext>
            </a:extLst>
          </p:cNvPr>
          <p:cNvSpPr txBox="1"/>
          <p:nvPr/>
        </p:nvSpPr>
        <p:spPr>
          <a:xfrm>
            <a:off x="76200" y="2128587"/>
            <a:ext cx="8915400" cy="3987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11:24</a:t>
            </a:r>
            <a:endParaRPr lang="en-US" sz="2400" b="1" kern="100" dirty="0">
              <a:solidFill>
                <a:schemeClr val="accent2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Don’t pray what the devil said – don’t quote what the devil says – don’t say what the devil says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Quoting what the devil said builds your fear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God, I tried and its not working out, its never going to happen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2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11:24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24 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Therefore I say unto you, What things soever ye desire, when ye pray, believe that ye receive them, and ye shall have them.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no thought saying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2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6:31-34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31 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Therefore take no thought, saying, What shall we eat? or, What shall we drink? or, Wherewithal shall we be clothed?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32 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(For after all these things do the Gentiles seek:) for your heavenly Father </a:t>
            </a:r>
            <a:r>
              <a:rPr lang="en-US" sz="12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knoweth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that ye have need of all these things.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33 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seek ye first the kingdom of God, and his righteousness; and all these things shall be added unto you.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34 </a:t>
            </a:r>
            <a:r>
              <a:rPr lang="en-US" sz="12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Take therefore no thought for the morrow: for the morrow shall take thought for the things of itself. Sufficient unto the day is the evil thereof.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Fear knocked at the door – faith answered, and there was no one there</a:t>
            </a:r>
          </a:p>
        </p:txBody>
      </p:sp>
    </p:spTree>
    <p:extLst>
      <p:ext uri="{BB962C8B-B14F-4D97-AF65-F5344CB8AC3E}">
        <p14:creationId xmlns:p14="http://schemas.microsoft.com/office/powerpoint/2010/main" val="1018544946"/>
      </p:ext>
    </p:extLst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901B1-3BE5-7BD2-F1B0-98C4B8532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19E2052-36FF-EFC2-14E5-60C775442F86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3272E2-1D80-0CA7-5109-21AB204CD1DC}"/>
              </a:ext>
            </a:extLst>
          </p:cNvPr>
          <p:cNvSpPr txBox="1"/>
          <p:nvPr/>
        </p:nvSpPr>
        <p:spPr>
          <a:xfrm>
            <a:off x="114300" y="1600200"/>
            <a:ext cx="8915400" cy="3302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Speaking to your Bills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does Mark 11:23 say?</a:t>
            </a:r>
            <a:r>
              <a:rPr lang="en-US" sz="1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verily I say unto you, That whosoever shall say unto this mountain, Be thou removed, and be thou cast into the sea; and shall not doubt in his heart, but shall believe that those things which he saith shall come to pass; he shall have whatsoever he saith.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 have a bill take the piece of paper and set it on the table – back up a couple of steps, point to it, and say bill you listen to me, Jesus said I can have what I say, I tell you to disintegrate, disappear and be paid in full in the name of Jesus.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Every time you think about this bill, say, thank God that bill is paid in full in Jesus name.</a:t>
            </a:r>
          </a:p>
        </p:txBody>
      </p:sp>
    </p:spTree>
    <p:extLst>
      <p:ext uri="{BB962C8B-B14F-4D97-AF65-F5344CB8AC3E}">
        <p14:creationId xmlns:p14="http://schemas.microsoft.com/office/powerpoint/2010/main" val="1007278479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8675E-E738-0466-8145-186C2725A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0D8D25-F245-02FF-7CEA-7E455EF64904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A5148-3A63-0F2F-2B4A-03B25B8893ED}"/>
              </a:ext>
            </a:extLst>
          </p:cNvPr>
          <p:cNvSpPr txBox="1"/>
          <p:nvPr/>
        </p:nvSpPr>
        <p:spPr>
          <a:xfrm>
            <a:off x="114300" y="838200"/>
            <a:ext cx="8915400" cy="5052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Plant good seeds in the soil of your heart right now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1:3 - Personalized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rgbClr val="FFC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am like a tree planted by the rivers of water, that bring forth his fruit in his season, my leaf doesn’t wither, and whatsoever I do prosers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endParaRPr lang="en-US" sz="1800" b="1" kern="100" dirty="0">
              <a:solidFill>
                <a:srgbClr val="FFC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23:5 - Personalized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rgbClr val="FFC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prepares a table before me in the presence of mine enemies…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endParaRPr lang="en-US" sz="1800" kern="100" dirty="0">
              <a:solidFill>
                <a:srgbClr val="FFC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Joshua 1:8-9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rgbClr val="FFC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book of the law does out depart out of thy mouth; but I meditate therein day and night, and I t observe to do according to all that is written therein: for then I make thy way prosperous, and then I have good success.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rgbClr val="FFC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am strong and of a good courage; I am not afraid, I am not dismayed: for the Lord thy God is with me wherever I go</a:t>
            </a:r>
          </a:p>
        </p:txBody>
      </p:sp>
    </p:spTree>
    <p:extLst>
      <p:ext uri="{BB962C8B-B14F-4D97-AF65-F5344CB8AC3E}">
        <p14:creationId xmlns:p14="http://schemas.microsoft.com/office/powerpoint/2010/main" val="437328430"/>
      </p:ext>
    </p:extLst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4CE02-28F0-04F2-B18D-61853ECF9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7D6C3C8-20D8-4645-B75B-EF92F0032095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6D5B57-7A3D-F68E-6CC2-76BE625391E6}"/>
              </a:ext>
            </a:extLst>
          </p:cNvPr>
          <p:cNvSpPr txBox="1"/>
          <p:nvPr/>
        </p:nvSpPr>
        <p:spPr>
          <a:xfrm>
            <a:off x="152400" y="533400"/>
            <a:ext cx="8915400" cy="2812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Rightly Dividing the Word of Truth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Timothy 2:15 – you must study the word to be able to rightly divide it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let your own opinions cloud the meaning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workman – indicates of profession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workman who studies to show himself approved unto God – has no need to be ashamed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Study to shew thyself approved unto God, a workman that </a:t>
            </a:r>
            <a:r>
              <a:rPr lang="en-US" sz="1800" b="1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needeth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to be ashamed, rightly dividing the word of truth.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F96D7-6B6A-6B23-8A5D-76474EB705FD}"/>
              </a:ext>
            </a:extLst>
          </p:cNvPr>
          <p:cNvSpPr txBox="1"/>
          <p:nvPr/>
        </p:nvSpPr>
        <p:spPr>
          <a:xfrm>
            <a:off x="152400" y="3484712"/>
            <a:ext cx="8534400" cy="2876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people think that the earth was created formless and void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 1:2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earth was without form, and void; and darkness was upon the face of the deep…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45:18 – God did not make the earth in vain, he made it to be inhabited – that means he didn’t make it form and void</a:t>
            </a:r>
            <a:endParaRPr lang="en-US" sz="1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18 </a:t>
            </a: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thus saith the Lord that created the heavens; God himself that formed the earth and made it; he hath established it, he created it not in vain, he formed it to be inhabited: I am the Lord; and there is none else.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Genesis 1:2 should have been translated to the effect of – it became without form and void – in other words, something significant happened to make it that way</a:t>
            </a:r>
          </a:p>
        </p:txBody>
      </p:sp>
    </p:spTree>
    <p:extLst>
      <p:ext uri="{BB962C8B-B14F-4D97-AF65-F5344CB8AC3E}">
        <p14:creationId xmlns:p14="http://schemas.microsoft.com/office/powerpoint/2010/main" val="1100955403"/>
      </p:ext>
    </p:extLst>
  </p:cSld>
  <p:clrMapOvr>
    <a:masterClrMapping/>
  </p:clrMapOvr>
  <p:transition spd="slow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237FA-97DF-180E-027B-90A60AEE6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6B03C14-C182-3FC9-7F3F-521466E4BC03}"/>
              </a:ext>
            </a:extLst>
          </p:cNvPr>
          <p:cNvSpPr txBox="1"/>
          <p:nvPr/>
        </p:nvSpPr>
        <p:spPr>
          <a:xfrm>
            <a:off x="685800" y="76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lgerian" panose="04020705040A02060702" pitchFamily="82" charset="0"/>
              </a:rPr>
              <a:t>Rightly dividing the word of truth and the soil of your heart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F0E87-7D98-06DB-2A7E-935AA9B68634}"/>
              </a:ext>
            </a:extLst>
          </p:cNvPr>
          <p:cNvSpPr txBox="1"/>
          <p:nvPr/>
        </p:nvSpPr>
        <p:spPr>
          <a:xfrm>
            <a:off x="152400" y="533400"/>
            <a:ext cx="8915400" cy="2193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Time of Seth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people think this is people praising the Lord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this actually means is that men began to profane the name of the Lord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 4:26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to Seth, to him also there was born a son; and he called his name Enos: then began men to call upon the name of the Lord.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4F3F39-983E-436C-071F-1B4730030F81}"/>
              </a:ext>
            </a:extLst>
          </p:cNvPr>
          <p:cNvSpPr txBox="1"/>
          <p:nvPr/>
        </p:nvSpPr>
        <p:spPr>
          <a:xfrm>
            <a:off x="152400" y="3484712"/>
            <a:ext cx="8534400" cy="2876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Nimrod – Don’t forget context – and the beginning of his kingdom was Babel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Nimrod started to become a Nephilim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mighty hunter before the Lord is not someone who can kill 9 point Elks – its someone who persecutes God like Paul used to.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 10:8-9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Cush begat Nimrod: he began to be a mighty one in the earth.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</a:t>
            </a: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was a mighty hunter before the Lord: wherefore it is said, Even as Nimrod the mighty hunter before the Lord.</a:t>
            </a:r>
          </a:p>
        </p:txBody>
      </p:sp>
    </p:spTree>
    <p:extLst>
      <p:ext uri="{BB962C8B-B14F-4D97-AF65-F5344CB8AC3E}">
        <p14:creationId xmlns:p14="http://schemas.microsoft.com/office/powerpoint/2010/main" val="2483175530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2014</TotalTime>
  <Words>1863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Algerian</vt:lpstr>
      <vt:lpstr>Symbol</vt:lpstr>
      <vt:lpstr>Times New Roman</vt:lpstr>
      <vt:lpstr>Aptos Display</vt:lpstr>
      <vt:lpstr>Cooper Black</vt:lpstr>
      <vt:lpstr>Tahoma</vt:lpstr>
      <vt:lpstr>Calibri</vt:lpstr>
      <vt:lpstr>Trebuchet MS</vt:lpstr>
      <vt:lpstr>Aptos</vt:lpstr>
      <vt:lpstr>Blue-Gradient.dep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984</cp:revision>
  <cp:lastPrinted>2016-03-16T15:34:38Z</cp:lastPrinted>
  <dcterms:created xsi:type="dcterms:W3CDTF">2013-07-15T18:37:31Z</dcterms:created>
  <dcterms:modified xsi:type="dcterms:W3CDTF">2025-02-19T02:17:42Z</dcterms:modified>
</cp:coreProperties>
</file>