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bookmarkIdSeed="4">
  <p:sldMasterIdLst>
    <p:sldMasterId id="2147483648" r:id="rId1"/>
  </p:sldMasterIdLst>
  <p:notesMasterIdLst>
    <p:notesMasterId r:id="rId7"/>
  </p:notesMasterIdLst>
  <p:sldIdLst>
    <p:sldId id="348" r:id="rId2"/>
    <p:sldId id="338" r:id="rId3"/>
    <p:sldId id="339" r:id="rId4"/>
    <p:sldId id="346" r:id="rId5"/>
    <p:sldId id="349" r:id="rId6"/>
  </p:sldIdLst>
  <p:sldSz cx="9144000" cy="6858000" type="screen4x3"/>
  <p:notesSz cx="7010400" cy="9296400"/>
  <p:embeddedFontLst>
    <p:embeddedFont>
      <p:font typeface="ArgosContour" panose="020B0604020202020204" charset="0"/>
      <p:regular r:id="rId8"/>
    </p:embeddedFont>
    <p:embeddedFont>
      <p:font typeface="Bookman Old Style" panose="02050604050505020204" pitchFamily="18" charset="0"/>
      <p:regular r:id="rId9"/>
      <p:bold r:id="rId10"/>
      <p:italic r:id="rId11"/>
      <p:boldItalic r:id="rId12"/>
    </p:embeddedFont>
    <p:embeddedFont>
      <p:font typeface="Cooper Black" panose="0208090404030B020404" pitchFamily="18" charset="0"/>
      <p:regular r:id="rId13"/>
    </p:embeddedFont>
    <p:embeddedFont>
      <p:font typeface="Tahoma" panose="020B0604030504040204" pitchFamily="34" charset="0"/>
      <p:regular r:id="rId14"/>
      <p:bold r:id="rId15"/>
    </p:embeddedFont>
    <p:embeddedFont>
      <p:font typeface="Trebuchet MS" panose="020B0603020202020204" pitchFamily="34" charset="0"/>
      <p:regular r:id="rId16"/>
      <p:bold r:id="rId17"/>
      <p:italic r:id="rId18"/>
      <p:boldItalic r:id="rId19"/>
    </p:embeddedFont>
  </p:embeddedFontLst>
  <p:defaultTextStyle>
    <a:defPPr>
      <a:defRPr lang="en-US"/>
    </a:defPPr>
    <a:lvl1pPr algn="ctr" rtl="0" fontAlgn="base">
      <a:spcBef>
        <a:spcPct val="0"/>
      </a:spcBef>
      <a:spcAft>
        <a:spcPct val="0"/>
      </a:spcAft>
      <a:defRPr sz="3600" kern="1200">
        <a:solidFill>
          <a:schemeClr val="tx2"/>
        </a:solidFill>
        <a:latin typeface="Cooper Black" pitchFamily="2" charset="0"/>
        <a:ea typeface="+mn-ea"/>
        <a:cs typeface="+mn-cs"/>
      </a:defRPr>
    </a:lvl1pPr>
    <a:lvl2pPr marL="457200" algn="ctr" rtl="0" fontAlgn="base">
      <a:spcBef>
        <a:spcPct val="0"/>
      </a:spcBef>
      <a:spcAft>
        <a:spcPct val="0"/>
      </a:spcAft>
      <a:defRPr sz="3600" kern="1200">
        <a:solidFill>
          <a:schemeClr val="tx2"/>
        </a:solidFill>
        <a:latin typeface="Cooper Black" pitchFamily="2" charset="0"/>
        <a:ea typeface="+mn-ea"/>
        <a:cs typeface="+mn-cs"/>
      </a:defRPr>
    </a:lvl2pPr>
    <a:lvl3pPr marL="914400" algn="ctr" rtl="0" fontAlgn="base">
      <a:spcBef>
        <a:spcPct val="0"/>
      </a:spcBef>
      <a:spcAft>
        <a:spcPct val="0"/>
      </a:spcAft>
      <a:defRPr sz="3600" kern="1200">
        <a:solidFill>
          <a:schemeClr val="tx2"/>
        </a:solidFill>
        <a:latin typeface="Cooper Black" pitchFamily="2" charset="0"/>
        <a:ea typeface="+mn-ea"/>
        <a:cs typeface="+mn-cs"/>
      </a:defRPr>
    </a:lvl3pPr>
    <a:lvl4pPr marL="1371600" algn="ctr" rtl="0" fontAlgn="base">
      <a:spcBef>
        <a:spcPct val="0"/>
      </a:spcBef>
      <a:spcAft>
        <a:spcPct val="0"/>
      </a:spcAft>
      <a:defRPr sz="3600" kern="1200">
        <a:solidFill>
          <a:schemeClr val="tx2"/>
        </a:solidFill>
        <a:latin typeface="Cooper Black" pitchFamily="2" charset="0"/>
        <a:ea typeface="+mn-ea"/>
        <a:cs typeface="+mn-cs"/>
      </a:defRPr>
    </a:lvl4pPr>
    <a:lvl5pPr marL="1828800" algn="ctr" rtl="0" fontAlgn="base">
      <a:spcBef>
        <a:spcPct val="0"/>
      </a:spcBef>
      <a:spcAft>
        <a:spcPct val="0"/>
      </a:spcAft>
      <a:defRPr sz="3600" kern="1200">
        <a:solidFill>
          <a:schemeClr val="tx2"/>
        </a:solidFill>
        <a:latin typeface="Cooper Black" pitchFamily="2" charset="0"/>
        <a:ea typeface="+mn-ea"/>
        <a:cs typeface="+mn-cs"/>
      </a:defRPr>
    </a:lvl5pPr>
    <a:lvl6pPr marL="2286000" algn="l" defTabSz="914400" rtl="0" eaLnBrk="1" latinLnBrk="0" hangingPunct="1">
      <a:defRPr sz="3600" kern="1200">
        <a:solidFill>
          <a:schemeClr val="tx2"/>
        </a:solidFill>
        <a:latin typeface="Cooper Black" pitchFamily="2" charset="0"/>
        <a:ea typeface="+mn-ea"/>
        <a:cs typeface="+mn-cs"/>
      </a:defRPr>
    </a:lvl6pPr>
    <a:lvl7pPr marL="2743200" algn="l" defTabSz="914400" rtl="0" eaLnBrk="1" latinLnBrk="0" hangingPunct="1">
      <a:defRPr sz="3600" kern="1200">
        <a:solidFill>
          <a:schemeClr val="tx2"/>
        </a:solidFill>
        <a:latin typeface="Cooper Black" pitchFamily="2" charset="0"/>
        <a:ea typeface="+mn-ea"/>
        <a:cs typeface="+mn-cs"/>
      </a:defRPr>
    </a:lvl7pPr>
    <a:lvl8pPr marL="3200400" algn="l" defTabSz="914400" rtl="0" eaLnBrk="1" latinLnBrk="0" hangingPunct="1">
      <a:defRPr sz="3600" kern="1200">
        <a:solidFill>
          <a:schemeClr val="tx2"/>
        </a:solidFill>
        <a:latin typeface="Cooper Black" pitchFamily="2" charset="0"/>
        <a:ea typeface="+mn-ea"/>
        <a:cs typeface="+mn-cs"/>
      </a:defRPr>
    </a:lvl8pPr>
    <a:lvl9pPr marL="3657600" algn="l" defTabSz="914400" rtl="0" eaLnBrk="1" latinLnBrk="0" hangingPunct="1">
      <a:defRPr sz="3600" kern="1200">
        <a:solidFill>
          <a:schemeClr val="tx2"/>
        </a:solidFill>
        <a:latin typeface="Cooper Black" pitchFamily="2"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000099"/>
    <a:srgbClr val="3333FF"/>
    <a:srgbClr val="006600"/>
    <a:srgbClr val="0000CC"/>
    <a:srgbClr val="255997"/>
    <a:srgbClr val="3072C2"/>
    <a:srgbClr val="85AF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042" autoAdjust="0"/>
    <p:restoredTop sz="92308" autoAdjust="0"/>
  </p:normalViewPr>
  <p:slideViewPr>
    <p:cSldViewPr showGuides="1">
      <p:cViewPr varScale="1">
        <p:scale>
          <a:sx n="256" d="100"/>
          <a:sy n="256" d="100"/>
        </p:scale>
        <p:origin x="3618" y="20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1.fntdata"/><Relationship Id="rId13" Type="http://schemas.openxmlformats.org/officeDocument/2006/relationships/font" Target="fonts/font6.fntdata"/><Relationship Id="rId18"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notesMaster" Target="notesMasters/notesMaster1.xml"/><Relationship Id="rId12" Type="http://schemas.openxmlformats.org/officeDocument/2006/relationships/font" Target="fonts/font5.fntdata"/><Relationship Id="rId17" Type="http://schemas.openxmlformats.org/officeDocument/2006/relationships/font" Target="fonts/font10.fntdata"/><Relationship Id="rId2" Type="http://schemas.openxmlformats.org/officeDocument/2006/relationships/slide" Target="slides/slide1.xml"/><Relationship Id="rId16" Type="http://schemas.openxmlformats.org/officeDocument/2006/relationships/font" Target="fonts/font9.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font" Target="fonts/font8.fntdata"/><Relationship Id="rId23" Type="http://schemas.openxmlformats.org/officeDocument/2006/relationships/tableStyles" Target="tableStyles.xml"/><Relationship Id="rId10" Type="http://schemas.openxmlformats.org/officeDocument/2006/relationships/font" Target="fonts/font3.fntdata"/><Relationship Id="rId19" Type="http://schemas.openxmlformats.org/officeDocument/2006/relationships/font" Target="fonts/font12.fntdata"/><Relationship Id="rId4" Type="http://schemas.openxmlformats.org/officeDocument/2006/relationships/slide" Target="slides/slide3.xml"/><Relationship Id="rId9" Type="http://schemas.openxmlformats.org/officeDocument/2006/relationships/font" Target="fonts/font2.fntdata"/><Relationship Id="rId14" Type="http://schemas.openxmlformats.org/officeDocument/2006/relationships/font" Target="fonts/font7.fntdata"/><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C8AE7724-F89D-434E-875D-CE2B3B36F62C}" type="datetimeFigureOut">
              <a:rPr lang="en-US" smtClean="0"/>
              <a:pPr/>
              <a:t>1/20/2025</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4A791749-5BC2-43B7-B2AD-DDDAC45E00F5}"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p:txBody>
          <a:bodyPr/>
          <a:lstStyle>
            <a:lvl1pPr>
              <a:defRPr/>
            </a:lvl1pPr>
          </a:lstStyle>
          <a:p>
            <a:r>
              <a:rPr lang="en-US"/>
              <a:t>Click to edit Master title style</a:t>
            </a:r>
          </a:p>
        </p:txBody>
      </p:sp>
      <p:sp>
        <p:nvSpPr>
          <p:cNvPr id="4099" name="Rectangle 3"/>
          <p:cNvSpPr>
            <a:spLocks noGrp="1" noChangeArrowheads="1"/>
          </p:cNvSpPr>
          <p:nvPr>
            <p:ph type="subTitle" idx="1"/>
          </p:nvPr>
        </p:nvSpPr>
        <p:spPr>
          <a:xfrm>
            <a:off x="684213" y="1279525"/>
            <a:ext cx="7773987" cy="5027613"/>
          </a:xfrm>
        </p:spPr>
        <p:txBody>
          <a:bodyPr/>
          <a:lstStyle>
            <a:lvl1pPr>
              <a:defRPr sz="2400" b="0"/>
            </a:lvl1pPr>
            <a:lvl2pPr marL="168275" lvl="1" indent="339725" algn="l">
              <a:defRPr sz="2200"/>
            </a:lvl2pPr>
            <a:lvl3pPr marL="906463" lvl="2" indent="-284163">
              <a:defRPr sz="2200"/>
            </a:lvl3pPr>
            <a:lvl4pPr marL="1477963" lvl="3" indent="-457200">
              <a:defRPr/>
            </a:lvl4pPr>
            <a:lvl5pPr marL="2049463" lvl="4" indent="-457200">
              <a:defRPr/>
            </a:lvl5pPr>
          </a:lstStyle>
          <a:p>
            <a:r>
              <a:rPr lang="en-US"/>
              <a:t>Click to edit Master subtitle style</a:t>
            </a:r>
          </a:p>
        </p:txBody>
      </p:sp>
      <p:sp>
        <p:nvSpPr>
          <p:cNvPr id="4100" name="Rectangle 4"/>
          <p:cNvSpPr>
            <a:spLocks noGrp="1" noChangeArrowheads="1"/>
          </p:cNvSpPr>
          <p:nvPr>
            <p:ph type="dt" sz="half" idx="2"/>
          </p:nvPr>
        </p:nvSpPr>
        <p:spPr/>
        <p:txBody>
          <a:bodyPr/>
          <a:lstStyle>
            <a:lvl1pPr>
              <a:defRPr>
                <a:solidFill>
                  <a:schemeClr val="tx1"/>
                </a:solidFill>
              </a:defRPr>
            </a:lvl1pPr>
          </a:lstStyle>
          <a:p>
            <a:endParaRPr lang="en-US"/>
          </a:p>
        </p:txBody>
      </p:sp>
      <p:sp>
        <p:nvSpPr>
          <p:cNvPr id="4101" name="Rectangle 5"/>
          <p:cNvSpPr>
            <a:spLocks noGrp="1" noChangeArrowheads="1"/>
          </p:cNvSpPr>
          <p:nvPr>
            <p:ph type="ftr" sz="quarter" idx="3"/>
          </p:nvPr>
        </p:nvSpPr>
        <p:spPr/>
        <p:txBody>
          <a:bodyPr/>
          <a:lstStyle>
            <a:lvl1pPr>
              <a:defRPr>
                <a:solidFill>
                  <a:schemeClr val="tx1"/>
                </a:solidFill>
              </a:defRPr>
            </a:lvl1pPr>
          </a:lstStyle>
          <a:p>
            <a:endParaRPr lang="en-US"/>
          </a:p>
        </p:txBody>
      </p:sp>
      <p:sp>
        <p:nvSpPr>
          <p:cNvPr id="4102" name="Rectangle 6"/>
          <p:cNvSpPr>
            <a:spLocks noGrp="1" noChangeArrowheads="1"/>
          </p:cNvSpPr>
          <p:nvPr>
            <p:ph type="sldNum" sz="quarter" idx="4"/>
          </p:nvPr>
        </p:nvSpPr>
        <p:spPr/>
        <p:txBody>
          <a:bodyPr/>
          <a:lstStyle>
            <a:lvl1pPr>
              <a:defRPr>
                <a:solidFill>
                  <a:schemeClr val="tx1"/>
                </a:solidFill>
              </a:defRPr>
            </a:lvl1pPr>
          </a:lstStyle>
          <a:p>
            <a:fld id="{8E1F2048-3D42-407A-9D28-C83CBC387D44}" type="slidenum">
              <a:rPr lang="en-US"/>
              <a:pPr/>
              <a:t>‹#›</a:t>
            </a:fld>
            <a:endParaRPr lang="en-US"/>
          </a:p>
        </p:txBody>
      </p:sp>
    </p:spTree>
  </p:cSld>
  <p:clrMapOvr>
    <a:masterClrMapping/>
  </p:clrMapOvr>
  <p:transition spd="slow">
    <p:wedg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F6CDE35-B606-46E7-B573-8D32A650BC57}" type="slidenum">
              <a:rPr lang="en-US"/>
              <a:pPr/>
              <a:t>‹#›</a:t>
            </a:fld>
            <a:endParaRPr lang="en-US"/>
          </a:p>
        </p:txBody>
      </p:sp>
    </p:spTree>
  </p:cSld>
  <p:clrMapOvr>
    <a:masterClrMapping/>
  </p:clrMapOvr>
  <p:transition spd="slow">
    <p:wedg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547688"/>
            <a:ext cx="1943100" cy="57594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547688"/>
            <a:ext cx="5676900" cy="5759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4DECE27E-C1DD-47DD-8654-BD4CC06692CE}" type="slidenum">
              <a:rPr lang="en-US"/>
              <a:pPr/>
              <a:t>‹#›</a:t>
            </a:fld>
            <a:endParaRPr lang="en-US"/>
          </a:p>
        </p:txBody>
      </p:sp>
    </p:spTree>
  </p:cSld>
  <p:clrMapOvr>
    <a:masterClrMapping/>
  </p:clrMapOvr>
  <p:transition spd="slow">
    <p:wedg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DF92636-9D43-48C2-9413-C1B4AECB7D8A}" type="slidenum">
              <a:rPr lang="en-US"/>
              <a:pPr/>
              <a:t>‹#›</a:t>
            </a:fld>
            <a:endParaRPr lang="en-US"/>
          </a:p>
        </p:txBody>
      </p:sp>
    </p:spTree>
  </p:cSld>
  <p:clrMapOvr>
    <a:masterClrMapping/>
  </p:clrMapOvr>
  <p:transition spd="slow">
    <p:wedg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9F7CAC6-6D5F-4690-8F3F-253CE573C944}" type="slidenum">
              <a:rPr lang="en-US"/>
              <a:pPr/>
              <a:t>‹#›</a:t>
            </a:fld>
            <a:endParaRPr lang="en-US"/>
          </a:p>
        </p:txBody>
      </p:sp>
    </p:spTree>
  </p:cSld>
  <p:clrMapOvr>
    <a:masterClrMapping/>
  </p:clrMapOvr>
  <p:transition spd="slow">
    <p:wedg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279525"/>
            <a:ext cx="3810000" cy="5027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79525"/>
            <a:ext cx="3810000" cy="5027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CE6DED69-2848-454A-A3E5-CA18CCA62AA0}" type="slidenum">
              <a:rPr lang="en-US"/>
              <a:pPr/>
              <a:t>‹#›</a:t>
            </a:fld>
            <a:endParaRPr lang="en-US"/>
          </a:p>
        </p:txBody>
      </p:sp>
    </p:spTree>
  </p:cSld>
  <p:clrMapOvr>
    <a:masterClrMapping/>
  </p:clrMapOvr>
  <p:transition spd="slow">
    <p:wedg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020474DC-4236-4098-A9FD-F54F53D0CAC9}" type="slidenum">
              <a:rPr lang="en-US"/>
              <a:pPr/>
              <a:t>‹#›</a:t>
            </a:fld>
            <a:endParaRPr lang="en-US"/>
          </a:p>
        </p:txBody>
      </p:sp>
    </p:spTree>
  </p:cSld>
  <p:clrMapOvr>
    <a:masterClrMapping/>
  </p:clrMapOvr>
  <p:transition spd="slow">
    <p:wedg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33C5AEBF-944A-4F68-9707-0F0B9747D760}" type="slidenum">
              <a:rPr lang="en-US"/>
              <a:pPr/>
              <a:t>‹#›</a:t>
            </a:fld>
            <a:endParaRPr lang="en-US"/>
          </a:p>
        </p:txBody>
      </p:sp>
    </p:spTree>
  </p:cSld>
  <p:clrMapOvr>
    <a:masterClrMapping/>
  </p:clrMapOvr>
  <p:transition spd="slow">
    <p:wedg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AC6272D9-EC81-4C08-AA85-7246CFBD000E}" type="slidenum">
              <a:rPr lang="en-US"/>
              <a:pPr/>
              <a:t>‹#›</a:t>
            </a:fld>
            <a:endParaRPr lang="en-US"/>
          </a:p>
        </p:txBody>
      </p:sp>
    </p:spTree>
  </p:cSld>
  <p:clrMapOvr>
    <a:masterClrMapping/>
  </p:clrMapOvr>
  <p:transition spd="slow">
    <p:wedg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BBB3E24-8372-419E-A57C-424937A78349}" type="slidenum">
              <a:rPr lang="en-US"/>
              <a:pPr/>
              <a:t>‹#›</a:t>
            </a:fld>
            <a:endParaRPr lang="en-US"/>
          </a:p>
        </p:txBody>
      </p:sp>
    </p:spTree>
  </p:cSld>
  <p:clrMapOvr>
    <a:masterClrMapping/>
  </p:clrMapOvr>
  <p:transition spd="slow">
    <p:wedg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3363DB0-0B75-4BD8-9C8C-8CA294036356}" type="slidenum">
              <a:rPr lang="en-US"/>
              <a:pPr/>
              <a:t>‹#›</a:t>
            </a:fld>
            <a:endParaRPr lang="en-US"/>
          </a:p>
        </p:txBody>
      </p:sp>
    </p:spTree>
  </p:cSld>
  <p:clrMapOvr>
    <a:masterClrMapping/>
  </p:clrMapOvr>
  <p:transition spd="slow">
    <p:wedg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CC"/>
            </a:gs>
            <a:gs pos="50000">
              <a:srgbClr val="00007A"/>
            </a:gs>
            <a:gs pos="100000">
              <a:srgbClr val="0000CC"/>
            </a:gs>
          </a:gsLst>
          <a:lin ang="189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547688"/>
            <a:ext cx="7772400" cy="593725"/>
          </a:xfrm>
          <a:prstGeom prst="rect">
            <a:avLst/>
          </a:prstGeom>
          <a:noFill/>
          <a:ln w="9525">
            <a:solidFill>
              <a:srgbClr val="00FFFF"/>
            </a:solid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85800" y="1279525"/>
            <a:ext cx="7772400" cy="5027613"/>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397625"/>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solidFill>
                  <a:schemeClr val="bg1"/>
                </a:solidFill>
                <a:latin typeface="Times New Roman" pitchFamily="18" charset="0"/>
              </a:defRPr>
            </a:lvl1pPr>
          </a:lstStyle>
          <a:p>
            <a:endParaRPr lang="en-US"/>
          </a:p>
        </p:txBody>
      </p:sp>
      <p:sp>
        <p:nvSpPr>
          <p:cNvPr id="1029" name="Rectangle 5"/>
          <p:cNvSpPr>
            <a:spLocks noGrp="1" noChangeArrowheads="1"/>
          </p:cNvSpPr>
          <p:nvPr>
            <p:ph type="ftr" sz="quarter" idx="3"/>
          </p:nvPr>
        </p:nvSpPr>
        <p:spPr bwMode="auto">
          <a:xfrm>
            <a:off x="3124200" y="6397625"/>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bg1"/>
                </a:solidFill>
                <a:latin typeface="Times New Roman" pitchFamily="18" charset="0"/>
              </a:defRPr>
            </a:lvl1pPr>
          </a:lstStyle>
          <a:p>
            <a:endParaRPr lang="en-US"/>
          </a:p>
        </p:txBody>
      </p:sp>
      <p:sp>
        <p:nvSpPr>
          <p:cNvPr id="1030" name="Rectangle 6"/>
          <p:cNvSpPr>
            <a:spLocks noGrp="1" noChangeArrowheads="1"/>
          </p:cNvSpPr>
          <p:nvPr>
            <p:ph type="sldNum" sz="quarter" idx="4"/>
          </p:nvPr>
        </p:nvSpPr>
        <p:spPr bwMode="auto">
          <a:xfrm>
            <a:off x="6553200" y="6397625"/>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bg1"/>
                </a:solidFill>
                <a:latin typeface="Times New Roman" pitchFamily="18" charset="0"/>
              </a:defRPr>
            </a:lvl1pPr>
          </a:lstStyle>
          <a:p>
            <a:fld id="{ADD9027C-462F-4D67-AD24-58FA963681BA}"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wedge/>
  </p:transition>
  <p:txStyles>
    <p:titleStyle>
      <a:lvl1pPr algn="ctr" rtl="0" eaLnBrk="1" fontAlgn="base" hangingPunct="1">
        <a:spcBef>
          <a:spcPct val="0"/>
        </a:spcBef>
        <a:spcAft>
          <a:spcPct val="0"/>
        </a:spcAft>
        <a:defRPr sz="3300">
          <a:solidFill>
            <a:srgbClr val="FFFF00"/>
          </a:solidFill>
          <a:latin typeface="+mj-lt"/>
          <a:ea typeface="+mj-ea"/>
          <a:cs typeface="+mj-cs"/>
        </a:defRPr>
      </a:lvl1pPr>
      <a:lvl2pPr algn="ctr" rtl="0" eaLnBrk="1" fontAlgn="base" hangingPunct="1">
        <a:spcBef>
          <a:spcPct val="0"/>
        </a:spcBef>
        <a:spcAft>
          <a:spcPct val="0"/>
        </a:spcAft>
        <a:defRPr sz="3300">
          <a:solidFill>
            <a:srgbClr val="FFFF00"/>
          </a:solidFill>
          <a:latin typeface="Cooper Black" pitchFamily="2" charset="0"/>
        </a:defRPr>
      </a:lvl2pPr>
      <a:lvl3pPr algn="ctr" rtl="0" eaLnBrk="1" fontAlgn="base" hangingPunct="1">
        <a:spcBef>
          <a:spcPct val="0"/>
        </a:spcBef>
        <a:spcAft>
          <a:spcPct val="0"/>
        </a:spcAft>
        <a:defRPr sz="3300">
          <a:solidFill>
            <a:srgbClr val="FFFF00"/>
          </a:solidFill>
          <a:latin typeface="Cooper Black" pitchFamily="2" charset="0"/>
        </a:defRPr>
      </a:lvl3pPr>
      <a:lvl4pPr algn="ctr" rtl="0" eaLnBrk="1" fontAlgn="base" hangingPunct="1">
        <a:spcBef>
          <a:spcPct val="0"/>
        </a:spcBef>
        <a:spcAft>
          <a:spcPct val="0"/>
        </a:spcAft>
        <a:defRPr sz="3300">
          <a:solidFill>
            <a:srgbClr val="FFFF00"/>
          </a:solidFill>
          <a:latin typeface="Cooper Black" pitchFamily="2" charset="0"/>
        </a:defRPr>
      </a:lvl4pPr>
      <a:lvl5pPr algn="ctr" rtl="0" eaLnBrk="1" fontAlgn="base" hangingPunct="1">
        <a:spcBef>
          <a:spcPct val="0"/>
        </a:spcBef>
        <a:spcAft>
          <a:spcPct val="0"/>
        </a:spcAft>
        <a:defRPr sz="3300">
          <a:solidFill>
            <a:srgbClr val="FFFF00"/>
          </a:solidFill>
          <a:latin typeface="Cooper Black" pitchFamily="2" charset="0"/>
        </a:defRPr>
      </a:lvl5pPr>
      <a:lvl6pPr marL="457200" algn="ctr" rtl="0" eaLnBrk="1" fontAlgn="base" hangingPunct="1">
        <a:spcBef>
          <a:spcPct val="0"/>
        </a:spcBef>
        <a:spcAft>
          <a:spcPct val="0"/>
        </a:spcAft>
        <a:defRPr sz="3300">
          <a:solidFill>
            <a:srgbClr val="FFFF00"/>
          </a:solidFill>
          <a:latin typeface="Cooper Black" pitchFamily="2" charset="0"/>
        </a:defRPr>
      </a:lvl6pPr>
      <a:lvl7pPr marL="914400" algn="ctr" rtl="0" eaLnBrk="1" fontAlgn="base" hangingPunct="1">
        <a:spcBef>
          <a:spcPct val="0"/>
        </a:spcBef>
        <a:spcAft>
          <a:spcPct val="0"/>
        </a:spcAft>
        <a:defRPr sz="3300">
          <a:solidFill>
            <a:srgbClr val="FFFF00"/>
          </a:solidFill>
          <a:latin typeface="Cooper Black" pitchFamily="2" charset="0"/>
        </a:defRPr>
      </a:lvl7pPr>
      <a:lvl8pPr marL="1371600" algn="ctr" rtl="0" eaLnBrk="1" fontAlgn="base" hangingPunct="1">
        <a:spcBef>
          <a:spcPct val="0"/>
        </a:spcBef>
        <a:spcAft>
          <a:spcPct val="0"/>
        </a:spcAft>
        <a:defRPr sz="3300">
          <a:solidFill>
            <a:srgbClr val="FFFF00"/>
          </a:solidFill>
          <a:latin typeface="Cooper Black" pitchFamily="2" charset="0"/>
        </a:defRPr>
      </a:lvl8pPr>
      <a:lvl9pPr marL="1828800" algn="ctr" rtl="0" eaLnBrk="1" fontAlgn="base" hangingPunct="1">
        <a:spcBef>
          <a:spcPct val="0"/>
        </a:spcBef>
        <a:spcAft>
          <a:spcPct val="0"/>
        </a:spcAft>
        <a:defRPr sz="3300">
          <a:solidFill>
            <a:srgbClr val="FFFF00"/>
          </a:solidFill>
          <a:latin typeface="Cooper Black" pitchFamily="2" charset="0"/>
        </a:defRPr>
      </a:lvl9pPr>
    </p:titleStyle>
    <p:bodyStyle>
      <a:lvl1pPr algn="ctr" rtl="0" eaLnBrk="1" fontAlgn="base" hangingPunct="1">
        <a:spcBef>
          <a:spcPct val="0"/>
        </a:spcBef>
        <a:spcAft>
          <a:spcPct val="0"/>
        </a:spcAft>
        <a:defRPr sz="2800" b="1">
          <a:solidFill>
            <a:schemeClr val="bg1"/>
          </a:solidFill>
          <a:latin typeface="+mn-lt"/>
          <a:ea typeface="+mn-ea"/>
          <a:cs typeface="+mn-cs"/>
        </a:defRPr>
      </a:lvl1pPr>
      <a:lvl2pPr marL="114300" algn="ctr" rtl="0" eaLnBrk="1" fontAlgn="base" hangingPunct="1">
        <a:spcBef>
          <a:spcPct val="0"/>
        </a:spcBef>
        <a:spcAft>
          <a:spcPct val="0"/>
        </a:spcAft>
        <a:defRPr sz="2600">
          <a:solidFill>
            <a:schemeClr val="bg1"/>
          </a:solidFill>
          <a:latin typeface="+mn-lt"/>
        </a:defRPr>
      </a:lvl2pPr>
      <a:lvl3pPr marL="396875" indent="-168275" algn="l" rtl="0" eaLnBrk="1" fontAlgn="base" hangingPunct="1">
        <a:spcBef>
          <a:spcPct val="0"/>
        </a:spcBef>
        <a:spcAft>
          <a:spcPct val="0"/>
        </a:spcAft>
        <a:buChar char="•"/>
        <a:defRPr sz="2400" b="1" i="1">
          <a:solidFill>
            <a:schemeClr val="bg1"/>
          </a:solidFill>
          <a:latin typeface="+mn-lt"/>
        </a:defRPr>
      </a:lvl3pPr>
      <a:lvl4pPr marL="744538" indent="-233363" algn="l" rtl="0" eaLnBrk="1" fontAlgn="base" hangingPunct="1">
        <a:spcBef>
          <a:spcPct val="0"/>
        </a:spcBef>
        <a:spcAft>
          <a:spcPct val="0"/>
        </a:spcAft>
        <a:buChar char="–"/>
        <a:defRPr sz="2200">
          <a:solidFill>
            <a:schemeClr val="bg1"/>
          </a:solidFill>
          <a:latin typeface="+mn-lt"/>
        </a:defRPr>
      </a:lvl4pPr>
      <a:lvl5pPr marL="1089025" indent="-230188" algn="l" rtl="0" eaLnBrk="1" fontAlgn="base" hangingPunct="1">
        <a:spcBef>
          <a:spcPct val="0"/>
        </a:spcBef>
        <a:spcAft>
          <a:spcPct val="0"/>
        </a:spcAft>
        <a:buChar char="»"/>
        <a:defRPr sz="2200">
          <a:solidFill>
            <a:schemeClr val="bg1"/>
          </a:solidFill>
          <a:latin typeface="+mn-lt"/>
        </a:defRPr>
      </a:lvl5pPr>
      <a:lvl6pPr marL="1546225" indent="-230188" algn="l" rtl="0" eaLnBrk="1" fontAlgn="base" hangingPunct="1">
        <a:spcBef>
          <a:spcPct val="0"/>
        </a:spcBef>
        <a:spcAft>
          <a:spcPct val="0"/>
        </a:spcAft>
        <a:buChar char="»"/>
        <a:defRPr sz="2200">
          <a:solidFill>
            <a:schemeClr val="bg1"/>
          </a:solidFill>
          <a:latin typeface="+mn-lt"/>
        </a:defRPr>
      </a:lvl6pPr>
      <a:lvl7pPr marL="2003425" indent="-230188" algn="l" rtl="0" eaLnBrk="1" fontAlgn="base" hangingPunct="1">
        <a:spcBef>
          <a:spcPct val="0"/>
        </a:spcBef>
        <a:spcAft>
          <a:spcPct val="0"/>
        </a:spcAft>
        <a:buChar char="»"/>
        <a:defRPr sz="2200">
          <a:solidFill>
            <a:schemeClr val="bg1"/>
          </a:solidFill>
          <a:latin typeface="+mn-lt"/>
        </a:defRPr>
      </a:lvl7pPr>
      <a:lvl8pPr marL="2460625" indent="-230188" algn="l" rtl="0" eaLnBrk="1" fontAlgn="base" hangingPunct="1">
        <a:spcBef>
          <a:spcPct val="0"/>
        </a:spcBef>
        <a:spcAft>
          <a:spcPct val="0"/>
        </a:spcAft>
        <a:buChar char="»"/>
        <a:defRPr sz="2200">
          <a:solidFill>
            <a:schemeClr val="bg1"/>
          </a:solidFill>
          <a:latin typeface="+mn-lt"/>
        </a:defRPr>
      </a:lvl8pPr>
      <a:lvl9pPr marL="2917825" indent="-230188" algn="l" rtl="0" eaLnBrk="1" fontAlgn="base" hangingPunct="1">
        <a:spcBef>
          <a:spcPct val="0"/>
        </a:spcBef>
        <a:spcAft>
          <a:spcPct val="0"/>
        </a:spcAft>
        <a:buChar char="»"/>
        <a:defRPr sz="22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hyperlink" Target="https://www.youtube.com/watch?v=_gotfop41dc"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image" Target="../media/image10.jpeg"/><Relationship Id="rId1" Type="http://schemas.openxmlformats.org/officeDocument/2006/relationships/slideLayout" Target="../slideLayouts/slideLayout1.xml"/><Relationship Id="rId6" Type="http://schemas.openxmlformats.org/officeDocument/2006/relationships/image" Target="../media/image14.jpe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D2CC76-2AF6-3BCE-3056-90063F47F25D}"/>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88E6ACB9-A806-3A71-C0B4-135F3B3E5EB2}"/>
              </a:ext>
            </a:extLst>
          </p:cNvPr>
          <p:cNvSpPr txBox="1"/>
          <p:nvPr/>
        </p:nvSpPr>
        <p:spPr>
          <a:xfrm>
            <a:off x="152400" y="73967"/>
            <a:ext cx="8158688" cy="461665"/>
          </a:xfrm>
          <a:prstGeom prst="rect">
            <a:avLst/>
          </a:prstGeom>
          <a:noFill/>
        </p:spPr>
        <p:txBody>
          <a:bodyPr wrap="square" rtlCol="0">
            <a:spAutoFit/>
          </a:bodyPr>
          <a:lstStyle/>
          <a:p>
            <a:pPr algn="ctr"/>
            <a:r>
              <a:rPr lang="en-US" sz="2400" b="1" dirty="0">
                <a:solidFill>
                  <a:srgbClr val="FFFF00"/>
                </a:solidFill>
                <a:latin typeface="Bookman Old Style" panose="02050604050505020204" pitchFamily="18" charset="0"/>
              </a:rPr>
              <a:t>Discussion Questions</a:t>
            </a:r>
            <a:endParaRPr lang="en-US" sz="2800" b="1" dirty="0">
              <a:solidFill>
                <a:srgbClr val="FFFF00"/>
              </a:solidFill>
              <a:latin typeface="Bookman Old Style" panose="02050604050505020204" pitchFamily="18" charset="0"/>
            </a:endParaRPr>
          </a:p>
        </p:txBody>
      </p:sp>
      <p:sp>
        <p:nvSpPr>
          <p:cNvPr id="3" name="TextBox 2">
            <a:extLst>
              <a:ext uri="{FF2B5EF4-FFF2-40B4-BE49-F238E27FC236}">
                <a16:creationId xmlns:a16="http://schemas.microsoft.com/office/drawing/2014/main" id="{42ACF22B-46A4-A419-31D2-6B8E394ECA1F}"/>
              </a:ext>
            </a:extLst>
          </p:cNvPr>
          <p:cNvSpPr txBox="1"/>
          <p:nvPr/>
        </p:nvSpPr>
        <p:spPr>
          <a:xfrm>
            <a:off x="215848" y="609600"/>
            <a:ext cx="4164097" cy="5397055"/>
          </a:xfrm>
          <a:prstGeom prst="rect">
            <a:avLst/>
          </a:prstGeom>
          <a:noFill/>
        </p:spPr>
        <p:txBody>
          <a:bodyPr wrap="square">
            <a:spAutoFit/>
          </a:bodyPr>
          <a:lstStyle/>
          <a:p>
            <a:pPr marL="0" marR="0" algn="l">
              <a:lnSpc>
                <a:spcPct val="107000"/>
              </a:lnSpc>
              <a:spcBef>
                <a:spcPts val="400"/>
              </a:spcBef>
              <a:spcAft>
                <a:spcPts val="200"/>
              </a:spcAft>
            </a:pPr>
            <a:r>
              <a:rPr lang="en-US" sz="1800" kern="100" dirty="0">
                <a:solidFill>
                  <a:schemeClr val="accent1">
                    <a:lumMod val="75000"/>
                  </a:schemeClr>
                </a:solidFill>
                <a:latin typeface="Aptos" panose="020B0004020202020204" pitchFamily="34" charset="0"/>
                <a:cs typeface="Times New Roman" panose="02020603050405020304" pitchFamily="18" charset="0"/>
              </a:rPr>
              <a:t>Question</a:t>
            </a:r>
            <a:r>
              <a:rPr lang="en-US" sz="1800" kern="100" dirty="0">
                <a:solidFill>
                  <a:schemeClr val="accent6"/>
                </a:solidFill>
                <a:latin typeface="Aptos" panose="020B0004020202020204" pitchFamily="34" charset="0"/>
                <a:cs typeface="Times New Roman" panose="02020603050405020304" pitchFamily="18" charset="0"/>
              </a:rPr>
              <a:t>: </a:t>
            </a:r>
            <a:r>
              <a:rPr lang="en-US" sz="1600" kern="100" dirty="0">
                <a:solidFill>
                  <a:schemeClr val="accent6"/>
                </a:solidFill>
                <a:latin typeface="Aptos" panose="020B0004020202020204" pitchFamily="34" charset="0"/>
                <a:cs typeface="Times New Roman" panose="02020603050405020304" pitchFamily="18" charset="0"/>
              </a:rPr>
              <a:t>About how many years has Jesus been sitting on the left hand of the Father?</a:t>
            </a:r>
          </a:p>
          <a:p>
            <a:pPr marL="0" marR="0" algn="l">
              <a:lnSpc>
                <a:spcPct val="107000"/>
              </a:lnSpc>
              <a:spcBef>
                <a:spcPts val="400"/>
              </a:spcBef>
              <a:spcAft>
                <a:spcPts val="200"/>
              </a:spcAft>
            </a:pPr>
            <a:r>
              <a:rPr lang="en-US" sz="1800" kern="100" dirty="0">
                <a:solidFill>
                  <a:schemeClr val="accent1">
                    <a:lumMod val="75000"/>
                  </a:schemeClr>
                </a:solidFill>
                <a:latin typeface="Aptos" panose="020B0004020202020204" pitchFamily="34" charset="0"/>
                <a:cs typeface="Times New Roman" panose="02020603050405020304" pitchFamily="18" charset="0"/>
              </a:rPr>
              <a:t>Question</a:t>
            </a:r>
            <a:r>
              <a:rPr lang="en-US" sz="1800" kern="100" dirty="0">
                <a:solidFill>
                  <a:schemeClr val="accent6"/>
                </a:solidFill>
                <a:latin typeface="Aptos" panose="020B0004020202020204" pitchFamily="34" charset="0"/>
                <a:cs typeface="Times New Roman" panose="02020603050405020304" pitchFamily="18" charset="0"/>
              </a:rPr>
              <a:t>: </a:t>
            </a:r>
            <a:r>
              <a:rPr lang="en-US" sz="1600" kern="100" dirty="0">
                <a:solidFill>
                  <a:schemeClr val="accent6"/>
                </a:solidFill>
                <a:latin typeface="Aptos" panose="020B0004020202020204" pitchFamily="34" charset="0"/>
                <a:cs typeface="Times New Roman" panose="02020603050405020304" pitchFamily="18" charset="0"/>
              </a:rPr>
              <a:t>What color are the streets in heaven? What are they made of?</a:t>
            </a:r>
          </a:p>
          <a:p>
            <a:pPr algn="l">
              <a:lnSpc>
                <a:spcPct val="107000"/>
              </a:lnSpc>
              <a:spcBef>
                <a:spcPts val="400"/>
              </a:spcBef>
              <a:spcAft>
                <a:spcPts val="200"/>
              </a:spcAft>
            </a:pPr>
            <a:r>
              <a:rPr lang="en-US" sz="1800" kern="100" dirty="0">
                <a:solidFill>
                  <a:schemeClr val="accent1">
                    <a:lumMod val="75000"/>
                  </a:schemeClr>
                </a:solidFill>
                <a:latin typeface="Aptos" panose="020B0004020202020204" pitchFamily="34" charset="0"/>
                <a:cs typeface="Times New Roman" panose="02020603050405020304" pitchFamily="18" charset="0"/>
              </a:rPr>
              <a:t>Question</a:t>
            </a:r>
            <a:r>
              <a:rPr lang="en-US" sz="1800" kern="100" dirty="0">
                <a:solidFill>
                  <a:schemeClr val="accent6"/>
                </a:solidFill>
                <a:latin typeface="Aptos" panose="020B0004020202020204" pitchFamily="34" charset="0"/>
                <a:cs typeface="Times New Roman" panose="02020603050405020304" pitchFamily="18" charset="0"/>
              </a:rPr>
              <a:t>: </a:t>
            </a:r>
            <a:r>
              <a:rPr lang="en-US" sz="1600" kern="100" dirty="0">
                <a:solidFill>
                  <a:schemeClr val="accent6"/>
                </a:solidFill>
                <a:latin typeface="Aptos" panose="020B0004020202020204" pitchFamily="34" charset="0"/>
                <a:cs typeface="Times New Roman" panose="02020603050405020304" pitchFamily="18" charset="0"/>
              </a:rPr>
              <a:t>Who’s name is above every name even in the world to come?</a:t>
            </a:r>
            <a:endParaRPr lang="en-US" sz="1800" kern="100" dirty="0">
              <a:solidFill>
                <a:schemeClr val="accent6"/>
              </a:solidFill>
              <a:latin typeface="Aptos" panose="020B0004020202020204" pitchFamily="34" charset="0"/>
              <a:cs typeface="Times New Roman" panose="02020603050405020304" pitchFamily="18" charset="0"/>
            </a:endParaRPr>
          </a:p>
          <a:p>
            <a:pPr algn="l">
              <a:lnSpc>
                <a:spcPct val="107000"/>
              </a:lnSpc>
              <a:spcBef>
                <a:spcPts val="400"/>
              </a:spcBef>
              <a:spcAft>
                <a:spcPts val="200"/>
              </a:spcAft>
            </a:pPr>
            <a:r>
              <a:rPr lang="en-US" sz="1800" kern="100" dirty="0">
                <a:solidFill>
                  <a:schemeClr val="accent1">
                    <a:lumMod val="75000"/>
                  </a:schemeClr>
                </a:solidFill>
                <a:latin typeface="Aptos" panose="020B0004020202020204" pitchFamily="34" charset="0"/>
                <a:cs typeface="Times New Roman" panose="02020603050405020304" pitchFamily="18" charset="0"/>
              </a:rPr>
              <a:t>Question</a:t>
            </a:r>
            <a:r>
              <a:rPr lang="en-US" sz="1800" kern="100" dirty="0">
                <a:solidFill>
                  <a:schemeClr val="accent6"/>
                </a:solidFill>
                <a:latin typeface="Aptos" panose="020B0004020202020204" pitchFamily="34" charset="0"/>
                <a:cs typeface="Times New Roman" panose="02020603050405020304" pitchFamily="18" charset="0"/>
              </a:rPr>
              <a:t>: </a:t>
            </a:r>
            <a:r>
              <a:rPr lang="en-US" sz="1600" kern="100" dirty="0">
                <a:solidFill>
                  <a:schemeClr val="accent6"/>
                </a:solidFill>
                <a:latin typeface="Aptos" panose="020B0004020202020204" pitchFamily="34" charset="0"/>
                <a:cs typeface="Times New Roman" panose="02020603050405020304" pitchFamily="18" charset="0"/>
              </a:rPr>
              <a:t>Where is the tabernacle of God?</a:t>
            </a:r>
          </a:p>
          <a:p>
            <a:pPr algn="l">
              <a:lnSpc>
                <a:spcPct val="107000"/>
              </a:lnSpc>
              <a:spcBef>
                <a:spcPts val="400"/>
              </a:spcBef>
              <a:spcAft>
                <a:spcPts val="200"/>
              </a:spcAft>
            </a:pPr>
            <a:r>
              <a:rPr lang="en-US" sz="1800" kern="100" dirty="0">
                <a:solidFill>
                  <a:schemeClr val="accent1">
                    <a:lumMod val="75000"/>
                  </a:schemeClr>
                </a:solidFill>
                <a:latin typeface="Aptos" panose="020B0004020202020204" pitchFamily="34" charset="0"/>
                <a:cs typeface="Times New Roman" panose="02020603050405020304" pitchFamily="18" charset="0"/>
              </a:rPr>
              <a:t>Question</a:t>
            </a:r>
            <a:r>
              <a:rPr lang="en-US" sz="1800" kern="100" dirty="0">
                <a:solidFill>
                  <a:schemeClr val="accent6"/>
                </a:solidFill>
                <a:latin typeface="Aptos" panose="020B0004020202020204" pitchFamily="34" charset="0"/>
                <a:cs typeface="Times New Roman" panose="02020603050405020304" pitchFamily="18" charset="0"/>
              </a:rPr>
              <a:t>: </a:t>
            </a:r>
            <a:r>
              <a:rPr lang="en-US" sz="1600" kern="100" dirty="0">
                <a:solidFill>
                  <a:schemeClr val="accent6"/>
                </a:solidFill>
                <a:latin typeface="Aptos" panose="020B0004020202020204" pitchFamily="34" charset="0"/>
                <a:cs typeface="Times New Roman" panose="02020603050405020304" pitchFamily="18" charset="0"/>
              </a:rPr>
              <a:t>What is in Jesus’ Father’s house? How many are there?</a:t>
            </a:r>
          </a:p>
          <a:p>
            <a:pPr algn="l">
              <a:lnSpc>
                <a:spcPct val="107000"/>
              </a:lnSpc>
              <a:spcBef>
                <a:spcPts val="400"/>
              </a:spcBef>
              <a:spcAft>
                <a:spcPts val="200"/>
              </a:spcAft>
            </a:pPr>
            <a:r>
              <a:rPr lang="en-US" sz="1800" kern="100" dirty="0">
                <a:solidFill>
                  <a:schemeClr val="accent1">
                    <a:lumMod val="75000"/>
                  </a:schemeClr>
                </a:solidFill>
                <a:latin typeface="Aptos" panose="020B0004020202020204" pitchFamily="34" charset="0"/>
                <a:cs typeface="Times New Roman" panose="02020603050405020304" pitchFamily="18" charset="0"/>
              </a:rPr>
              <a:t>Question</a:t>
            </a:r>
            <a:r>
              <a:rPr lang="en-US" sz="1800" kern="100" dirty="0">
                <a:solidFill>
                  <a:schemeClr val="accent6"/>
                </a:solidFill>
                <a:latin typeface="Aptos" panose="020B0004020202020204" pitchFamily="34" charset="0"/>
                <a:cs typeface="Times New Roman" panose="02020603050405020304" pitchFamily="18" charset="0"/>
              </a:rPr>
              <a:t>: </a:t>
            </a:r>
            <a:r>
              <a:rPr lang="en-US" sz="1600" kern="100" dirty="0">
                <a:solidFill>
                  <a:schemeClr val="accent6"/>
                </a:solidFill>
                <a:latin typeface="Aptos" panose="020B0004020202020204" pitchFamily="34" charset="0"/>
                <a:cs typeface="Times New Roman" panose="02020603050405020304" pitchFamily="18" charset="0"/>
              </a:rPr>
              <a:t>How many gates are there in the New Jerusalem? What are the gates made out of?</a:t>
            </a:r>
          </a:p>
          <a:p>
            <a:pPr algn="l">
              <a:lnSpc>
                <a:spcPct val="107000"/>
              </a:lnSpc>
              <a:spcBef>
                <a:spcPts val="400"/>
              </a:spcBef>
              <a:spcAft>
                <a:spcPts val="200"/>
              </a:spcAft>
            </a:pPr>
            <a:r>
              <a:rPr lang="en-US" sz="2000" kern="100" dirty="0">
                <a:solidFill>
                  <a:schemeClr val="accent1">
                    <a:lumMod val="75000"/>
                  </a:schemeClr>
                </a:solidFill>
                <a:latin typeface="Aptos" panose="020B0004020202020204" pitchFamily="34" charset="0"/>
                <a:cs typeface="Times New Roman" panose="02020603050405020304" pitchFamily="18" charset="0"/>
              </a:rPr>
              <a:t>Question</a:t>
            </a:r>
            <a:r>
              <a:rPr lang="en-US" sz="2000" kern="100" dirty="0">
                <a:solidFill>
                  <a:schemeClr val="accent6"/>
                </a:solidFill>
                <a:latin typeface="Aptos" panose="020B0004020202020204" pitchFamily="34" charset="0"/>
                <a:cs typeface="Times New Roman" panose="02020603050405020304" pitchFamily="18" charset="0"/>
              </a:rPr>
              <a:t>: </a:t>
            </a:r>
            <a:r>
              <a:rPr lang="en-US" sz="1600" kern="100" dirty="0">
                <a:solidFill>
                  <a:schemeClr val="accent6"/>
                </a:solidFill>
                <a:latin typeface="Aptos" panose="020B0004020202020204" pitchFamily="34" charset="0"/>
                <a:cs typeface="Times New Roman" panose="02020603050405020304" pitchFamily="18" charset="0"/>
              </a:rPr>
              <a:t>Who is the only one that the Father has begotten? What are 3 scriptures that prove that?</a:t>
            </a:r>
            <a:endParaRPr lang="en-US" sz="1800" kern="100" dirty="0">
              <a:solidFill>
                <a:schemeClr val="accent6"/>
              </a:solidFill>
              <a:latin typeface="Aptos" panose="020B0004020202020204" pitchFamily="34" charset="0"/>
              <a:cs typeface="Times New Roman" panose="02020603050405020304" pitchFamily="18" charset="0"/>
            </a:endParaRPr>
          </a:p>
          <a:p>
            <a:pPr algn="l">
              <a:lnSpc>
                <a:spcPct val="107000"/>
              </a:lnSpc>
              <a:spcBef>
                <a:spcPts val="400"/>
              </a:spcBef>
              <a:spcAft>
                <a:spcPts val="200"/>
              </a:spcAft>
            </a:pPr>
            <a:r>
              <a:rPr lang="en-US" sz="1800" kern="100" dirty="0">
                <a:solidFill>
                  <a:schemeClr val="accent1">
                    <a:lumMod val="75000"/>
                  </a:schemeClr>
                </a:solidFill>
                <a:latin typeface="Aptos" panose="020B0004020202020204" pitchFamily="34" charset="0"/>
                <a:cs typeface="Times New Roman" panose="02020603050405020304" pitchFamily="18" charset="0"/>
              </a:rPr>
              <a:t>Question</a:t>
            </a:r>
            <a:r>
              <a:rPr lang="en-US" sz="1800" kern="100" dirty="0">
                <a:solidFill>
                  <a:schemeClr val="accent6"/>
                </a:solidFill>
                <a:latin typeface="Aptos" panose="020B0004020202020204" pitchFamily="34" charset="0"/>
                <a:cs typeface="Times New Roman" panose="02020603050405020304" pitchFamily="18" charset="0"/>
              </a:rPr>
              <a:t>: </a:t>
            </a:r>
            <a:r>
              <a:rPr lang="en-US" sz="1600" kern="100" dirty="0">
                <a:solidFill>
                  <a:schemeClr val="accent6"/>
                </a:solidFill>
                <a:latin typeface="Aptos" panose="020B0004020202020204" pitchFamily="34" charset="0"/>
                <a:cs typeface="Times New Roman" panose="02020603050405020304" pitchFamily="18" charset="0"/>
              </a:rPr>
              <a:t>How do we know that Jesus is looking out for us?</a:t>
            </a:r>
            <a:endParaRPr lang="en-US" sz="1800" kern="100" dirty="0">
              <a:solidFill>
                <a:schemeClr val="accent6"/>
              </a:solidFill>
              <a:latin typeface="Aptos" panose="020B0004020202020204" pitchFamily="34" charset="0"/>
              <a:cs typeface="Times New Roman" panose="02020603050405020304" pitchFamily="18" charset="0"/>
            </a:endParaRPr>
          </a:p>
        </p:txBody>
      </p:sp>
      <p:sp>
        <p:nvSpPr>
          <p:cNvPr id="2" name="TextBox 1">
            <a:extLst>
              <a:ext uri="{FF2B5EF4-FFF2-40B4-BE49-F238E27FC236}">
                <a16:creationId xmlns:a16="http://schemas.microsoft.com/office/drawing/2014/main" id="{208A065A-82B4-D0FC-B6B0-8F60C8E788D6}"/>
              </a:ext>
            </a:extLst>
          </p:cNvPr>
          <p:cNvSpPr txBox="1"/>
          <p:nvPr/>
        </p:nvSpPr>
        <p:spPr>
          <a:xfrm>
            <a:off x="4550695" y="609600"/>
            <a:ext cx="4392697" cy="5715539"/>
          </a:xfrm>
          <a:prstGeom prst="rect">
            <a:avLst/>
          </a:prstGeom>
          <a:noFill/>
        </p:spPr>
        <p:txBody>
          <a:bodyPr wrap="square">
            <a:spAutoFit/>
          </a:bodyPr>
          <a:lstStyle/>
          <a:p>
            <a:pPr marL="0" marR="0" algn="l">
              <a:lnSpc>
                <a:spcPct val="107000"/>
              </a:lnSpc>
              <a:spcBef>
                <a:spcPts val="400"/>
              </a:spcBef>
              <a:spcAft>
                <a:spcPts val="200"/>
              </a:spcAft>
            </a:pPr>
            <a:r>
              <a:rPr lang="en-US" sz="1800" kern="100" dirty="0">
                <a:solidFill>
                  <a:schemeClr val="accent1">
                    <a:lumMod val="75000"/>
                  </a:schemeClr>
                </a:solidFill>
                <a:latin typeface="Aptos" panose="020B0004020202020204" pitchFamily="34" charset="0"/>
                <a:cs typeface="Times New Roman" panose="02020603050405020304" pitchFamily="18" charset="0"/>
              </a:rPr>
              <a:t>Question</a:t>
            </a:r>
            <a:r>
              <a:rPr lang="en-US" sz="1800" kern="100" dirty="0">
                <a:solidFill>
                  <a:schemeClr val="accent6"/>
                </a:solidFill>
                <a:latin typeface="Aptos" panose="020B0004020202020204" pitchFamily="34" charset="0"/>
                <a:cs typeface="Times New Roman" panose="02020603050405020304" pitchFamily="18" charset="0"/>
              </a:rPr>
              <a:t>: </a:t>
            </a:r>
            <a:r>
              <a:rPr lang="en-US" sz="1600" kern="100" dirty="0">
                <a:solidFill>
                  <a:schemeClr val="accent6"/>
                </a:solidFill>
                <a:latin typeface="Aptos" panose="020B0004020202020204" pitchFamily="34" charset="0"/>
                <a:cs typeface="Times New Roman" panose="02020603050405020304" pitchFamily="18" charset="0"/>
              </a:rPr>
              <a:t>What is the result of the eyes of our understanding being enlightened?</a:t>
            </a:r>
          </a:p>
          <a:p>
            <a:pPr marL="0" marR="0" algn="l">
              <a:lnSpc>
                <a:spcPct val="107000"/>
              </a:lnSpc>
              <a:spcBef>
                <a:spcPts val="400"/>
              </a:spcBef>
              <a:spcAft>
                <a:spcPts val="200"/>
              </a:spcAft>
            </a:pPr>
            <a:r>
              <a:rPr lang="en-US" sz="1800" kern="100" dirty="0">
                <a:solidFill>
                  <a:schemeClr val="accent1">
                    <a:lumMod val="75000"/>
                  </a:schemeClr>
                </a:solidFill>
                <a:latin typeface="Aptos" panose="020B0004020202020204" pitchFamily="34" charset="0"/>
                <a:cs typeface="Times New Roman" panose="02020603050405020304" pitchFamily="18" charset="0"/>
              </a:rPr>
              <a:t>Question</a:t>
            </a:r>
            <a:r>
              <a:rPr lang="en-US" sz="1800" kern="100" dirty="0">
                <a:solidFill>
                  <a:schemeClr val="accent6"/>
                </a:solidFill>
                <a:latin typeface="Aptos" panose="020B0004020202020204" pitchFamily="34" charset="0"/>
                <a:cs typeface="Times New Roman" panose="02020603050405020304" pitchFamily="18" charset="0"/>
              </a:rPr>
              <a:t>: </a:t>
            </a:r>
            <a:r>
              <a:rPr lang="en-US" sz="1600" kern="100" dirty="0">
                <a:solidFill>
                  <a:schemeClr val="accent6"/>
                </a:solidFill>
                <a:latin typeface="Aptos" panose="020B0004020202020204" pitchFamily="34" charset="0"/>
                <a:cs typeface="Times New Roman" panose="02020603050405020304" pitchFamily="18" charset="0"/>
              </a:rPr>
              <a:t>How high is Jesus set above all principalities and powers? Who put him there?</a:t>
            </a:r>
          </a:p>
          <a:p>
            <a:pPr algn="l">
              <a:lnSpc>
                <a:spcPct val="107000"/>
              </a:lnSpc>
              <a:spcBef>
                <a:spcPts val="400"/>
              </a:spcBef>
              <a:spcAft>
                <a:spcPts val="200"/>
              </a:spcAft>
            </a:pPr>
            <a:r>
              <a:rPr lang="en-US" sz="1800" kern="100" dirty="0">
                <a:solidFill>
                  <a:schemeClr val="accent1">
                    <a:lumMod val="75000"/>
                  </a:schemeClr>
                </a:solidFill>
                <a:latin typeface="Aptos" panose="020B0004020202020204" pitchFamily="34" charset="0"/>
                <a:cs typeface="Times New Roman" panose="02020603050405020304" pitchFamily="18" charset="0"/>
              </a:rPr>
              <a:t>Question</a:t>
            </a:r>
            <a:r>
              <a:rPr lang="en-US" sz="1800" kern="100" dirty="0">
                <a:solidFill>
                  <a:schemeClr val="accent6"/>
                </a:solidFill>
                <a:latin typeface="Aptos" panose="020B0004020202020204" pitchFamily="34" charset="0"/>
                <a:cs typeface="Times New Roman" panose="02020603050405020304" pitchFamily="18" charset="0"/>
              </a:rPr>
              <a:t>: </a:t>
            </a:r>
            <a:r>
              <a:rPr lang="en-US" sz="1600" kern="100" dirty="0">
                <a:solidFill>
                  <a:schemeClr val="accent6"/>
                </a:solidFill>
                <a:latin typeface="Aptos" panose="020B0004020202020204" pitchFamily="34" charset="0"/>
                <a:cs typeface="Times New Roman" panose="02020603050405020304" pitchFamily="18" charset="0"/>
              </a:rPr>
              <a:t>Can angels take on the form of man?</a:t>
            </a:r>
          </a:p>
          <a:p>
            <a:pPr algn="l">
              <a:lnSpc>
                <a:spcPct val="107000"/>
              </a:lnSpc>
              <a:spcBef>
                <a:spcPts val="400"/>
              </a:spcBef>
              <a:spcAft>
                <a:spcPts val="200"/>
              </a:spcAft>
            </a:pPr>
            <a:r>
              <a:rPr lang="en-US" sz="1800" kern="100" dirty="0">
                <a:solidFill>
                  <a:schemeClr val="accent1">
                    <a:lumMod val="75000"/>
                  </a:schemeClr>
                </a:solidFill>
                <a:latin typeface="Aptos" panose="020B0004020202020204" pitchFamily="34" charset="0"/>
                <a:cs typeface="Times New Roman" panose="02020603050405020304" pitchFamily="18" charset="0"/>
              </a:rPr>
              <a:t>Question</a:t>
            </a:r>
            <a:r>
              <a:rPr lang="en-US" sz="1800" kern="100" dirty="0">
                <a:solidFill>
                  <a:schemeClr val="accent6"/>
                </a:solidFill>
                <a:latin typeface="Aptos" panose="020B0004020202020204" pitchFamily="34" charset="0"/>
                <a:cs typeface="Times New Roman" panose="02020603050405020304" pitchFamily="18" charset="0"/>
              </a:rPr>
              <a:t>: </a:t>
            </a:r>
            <a:r>
              <a:rPr lang="en-US" sz="1600" kern="100" dirty="0">
                <a:solidFill>
                  <a:schemeClr val="accent6"/>
                </a:solidFill>
                <a:latin typeface="Aptos" panose="020B0004020202020204" pitchFamily="34" charset="0"/>
                <a:cs typeface="Times New Roman" panose="02020603050405020304" pitchFamily="18" charset="0"/>
              </a:rPr>
              <a:t>What is significant about mansions?</a:t>
            </a:r>
          </a:p>
          <a:p>
            <a:pPr algn="l">
              <a:lnSpc>
                <a:spcPct val="107000"/>
              </a:lnSpc>
              <a:spcBef>
                <a:spcPts val="400"/>
              </a:spcBef>
              <a:spcAft>
                <a:spcPts val="200"/>
              </a:spcAft>
            </a:pPr>
            <a:r>
              <a:rPr lang="en-US" sz="2000" kern="100" dirty="0">
                <a:solidFill>
                  <a:schemeClr val="accent1">
                    <a:lumMod val="75000"/>
                  </a:schemeClr>
                </a:solidFill>
                <a:latin typeface="Aptos" panose="020B0004020202020204" pitchFamily="34" charset="0"/>
                <a:cs typeface="Times New Roman" panose="02020603050405020304" pitchFamily="18" charset="0"/>
              </a:rPr>
              <a:t>Question</a:t>
            </a:r>
            <a:r>
              <a:rPr lang="en-US" sz="2000" kern="100" dirty="0">
                <a:solidFill>
                  <a:schemeClr val="accent6"/>
                </a:solidFill>
                <a:latin typeface="Aptos" panose="020B0004020202020204" pitchFamily="34" charset="0"/>
                <a:cs typeface="Times New Roman" panose="02020603050405020304" pitchFamily="18" charset="0"/>
              </a:rPr>
              <a:t>: </a:t>
            </a:r>
            <a:r>
              <a:rPr lang="en-US" sz="1600" kern="100" dirty="0">
                <a:solidFill>
                  <a:schemeClr val="accent6"/>
                </a:solidFill>
                <a:latin typeface="Aptos" panose="020B0004020202020204" pitchFamily="34" charset="0"/>
                <a:cs typeface="Times New Roman" panose="02020603050405020304" pitchFamily="18" charset="0"/>
              </a:rPr>
              <a:t>What manner will Jesus come in when he returns?</a:t>
            </a:r>
          </a:p>
          <a:p>
            <a:pPr algn="l">
              <a:lnSpc>
                <a:spcPct val="107000"/>
              </a:lnSpc>
              <a:spcBef>
                <a:spcPts val="400"/>
              </a:spcBef>
              <a:spcAft>
                <a:spcPts val="200"/>
              </a:spcAft>
            </a:pPr>
            <a:r>
              <a:rPr lang="en-US" sz="1800" kern="100" dirty="0">
                <a:solidFill>
                  <a:schemeClr val="accent1">
                    <a:lumMod val="75000"/>
                  </a:schemeClr>
                </a:solidFill>
                <a:latin typeface="Aptos" panose="020B0004020202020204" pitchFamily="34" charset="0"/>
                <a:cs typeface="Times New Roman" panose="02020603050405020304" pitchFamily="18" charset="0"/>
              </a:rPr>
              <a:t>Question</a:t>
            </a:r>
            <a:r>
              <a:rPr lang="en-US" sz="1800" kern="100" dirty="0">
                <a:solidFill>
                  <a:schemeClr val="accent6"/>
                </a:solidFill>
                <a:latin typeface="Aptos" panose="020B0004020202020204" pitchFamily="34" charset="0"/>
                <a:cs typeface="Times New Roman" panose="02020603050405020304" pitchFamily="18" charset="0"/>
              </a:rPr>
              <a:t>: </a:t>
            </a:r>
            <a:r>
              <a:rPr lang="en-US" sz="1600" kern="100" dirty="0">
                <a:solidFill>
                  <a:schemeClr val="accent6"/>
                </a:solidFill>
                <a:latin typeface="Aptos" panose="020B0004020202020204" pitchFamily="34" charset="0"/>
                <a:cs typeface="Times New Roman" panose="02020603050405020304" pitchFamily="18" charset="0"/>
              </a:rPr>
              <a:t>Who is the head of the church?</a:t>
            </a:r>
            <a:endParaRPr lang="en-US" sz="1800" kern="100" dirty="0">
              <a:solidFill>
                <a:schemeClr val="accent6"/>
              </a:solidFill>
              <a:latin typeface="Aptos" panose="020B0004020202020204" pitchFamily="34" charset="0"/>
              <a:cs typeface="Times New Roman" panose="02020603050405020304" pitchFamily="18" charset="0"/>
            </a:endParaRPr>
          </a:p>
          <a:p>
            <a:pPr algn="l">
              <a:lnSpc>
                <a:spcPct val="107000"/>
              </a:lnSpc>
              <a:spcBef>
                <a:spcPts val="400"/>
              </a:spcBef>
              <a:spcAft>
                <a:spcPts val="200"/>
              </a:spcAft>
            </a:pPr>
            <a:r>
              <a:rPr lang="en-US" sz="1800" kern="100" dirty="0">
                <a:solidFill>
                  <a:schemeClr val="accent1">
                    <a:lumMod val="75000"/>
                  </a:schemeClr>
                </a:solidFill>
                <a:latin typeface="Aptos" panose="020B0004020202020204" pitchFamily="34" charset="0"/>
                <a:cs typeface="Times New Roman" panose="02020603050405020304" pitchFamily="18" charset="0"/>
              </a:rPr>
              <a:t>Question</a:t>
            </a:r>
            <a:r>
              <a:rPr lang="en-US" sz="1800" kern="100" dirty="0">
                <a:solidFill>
                  <a:schemeClr val="accent6"/>
                </a:solidFill>
                <a:latin typeface="Aptos" panose="020B0004020202020204" pitchFamily="34" charset="0"/>
                <a:cs typeface="Times New Roman" panose="02020603050405020304" pitchFamily="18" charset="0"/>
              </a:rPr>
              <a:t>: </a:t>
            </a:r>
            <a:r>
              <a:rPr lang="en-US" sz="1600" kern="100" dirty="0">
                <a:solidFill>
                  <a:schemeClr val="accent6"/>
                </a:solidFill>
                <a:latin typeface="Aptos" panose="020B0004020202020204" pitchFamily="34" charset="0"/>
                <a:cs typeface="Times New Roman" panose="02020603050405020304" pitchFamily="18" charset="0"/>
              </a:rPr>
              <a:t>Why were the men of Galilee gazing up into heaven?</a:t>
            </a:r>
            <a:endParaRPr lang="en-US" sz="1800" kern="100" dirty="0">
              <a:solidFill>
                <a:schemeClr val="accent6"/>
              </a:solidFill>
              <a:latin typeface="Aptos" panose="020B0004020202020204" pitchFamily="34" charset="0"/>
              <a:cs typeface="Times New Roman" panose="02020603050405020304" pitchFamily="18" charset="0"/>
            </a:endParaRPr>
          </a:p>
          <a:p>
            <a:pPr algn="l">
              <a:lnSpc>
                <a:spcPct val="107000"/>
              </a:lnSpc>
              <a:spcBef>
                <a:spcPts val="400"/>
              </a:spcBef>
              <a:spcAft>
                <a:spcPts val="200"/>
              </a:spcAft>
            </a:pPr>
            <a:r>
              <a:rPr lang="en-US" sz="1800" kern="100" dirty="0">
                <a:solidFill>
                  <a:schemeClr val="accent1">
                    <a:lumMod val="75000"/>
                  </a:schemeClr>
                </a:solidFill>
                <a:latin typeface="Aptos" panose="020B0004020202020204" pitchFamily="34" charset="0"/>
                <a:cs typeface="Times New Roman" panose="02020603050405020304" pitchFamily="18" charset="0"/>
              </a:rPr>
              <a:t>Question</a:t>
            </a:r>
            <a:r>
              <a:rPr lang="en-US" sz="1800" kern="100" dirty="0">
                <a:solidFill>
                  <a:schemeClr val="accent6"/>
                </a:solidFill>
                <a:latin typeface="Aptos" panose="020B0004020202020204" pitchFamily="34" charset="0"/>
                <a:cs typeface="Times New Roman" panose="02020603050405020304" pitchFamily="18" charset="0"/>
              </a:rPr>
              <a:t>: </a:t>
            </a:r>
            <a:r>
              <a:rPr lang="en-US" sz="1600" kern="100" dirty="0">
                <a:solidFill>
                  <a:schemeClr val="accent6"/>
                </a:solidFill>
                <a:latin typeface="Aptos" panose="020B0004020202020204" pitchFamily="34" charset="0"/>
                <a:cs typeface="Times New Roman" panose="02020603050405020304" pitchFamily="18" charset="0"/>
              </a:rPr>
              <a:t>Where is the template located in the New Jerusalem?</a:t>
            </a:r>
            <a:r>
              <a:rPr lang="en-US" sz="1800" kern="100" dirty="0">
                <a:solidFill>
                  <a:schemeClr val="accent6"/>
                </a:solidFill>
                <a:latin typeface="Aptos" panose="020B0004020202020204" pitchFamily="34" charset="0"/>
                <a:cs typeface="Times New Roman" panose="02020603050405020304" pitchFamily="18" charset="0"/>
              </a:rPr>
              <a:t> </a:t>
            </a:r>
          </a:p>
          <a:p>
            <a:pPr algn="l">
              <a:lnSpc>
                <a:spcPct val="107000"/>
              </a:lnSpc>
              <a:spcBef>
                <a:spcPts val="400"/>
              </a:spcBef>
              <a:spcAft>
                <a:spcPts val="200"/>
              </a:spcAft>
            </a:pPr>
            <a:r>
              <a:rPr lang="en-US" sz="1800" kern="100" dirty="0">
                <a:solidFill>
                  <a:schemeClr val="accent1">
                    <a:lumMod val="75000"/>
                  </a:schemeClr>
                </a:solidFill>
                <a:latin typeface="Aptos" panose="020B0004020202020204" pitchFamily="34" charset="0"/>
                <a:cs typeface="Times New Roman" panose="02020603050405020304" pitchFamily="18" charset="0"/>
              </a:rPr>
              <a:t>Question</a:t>
            </a:r>
            <a:r>
              <a:rPr lang="en-US" sz="2000" kern="100" dirty="0">
                <a:solidFill>
                  <a:schemeClr val="accent6"/>
                </a:solidFill>
                <a:latin typeface="Aptos" panose="020B0004020202020204" pitchFamily="34" charset="0"/>
                <a:cs typeface="Times New Roman" panose="02020603050405020304" pitchFamily="18" charset="0"/>
              </a:rPr>
              <a:t>: </a:t>
            </a:r>
            <a:r>
              <a:rPr lang="en-US" sz="1600" kern="100" dirty="0">
                <a:solidFill>
                  <a:schemeClr val="accent6"/>
                </a:solidFill>
                <a:latin typeface="Aptos" panose="020B0004020202020204" pitchFamily="34" charset="0"/>
                <a:cs typeface="Times New Roman" panose="02020603050405020304" pitchFamily="18" charset="0"/>
              </a:rPr>
              <a:t>How long has our place in heaven been under construction?</a:t>
            </a:r>
          </a:p>
          <a:p>
            <a:pPr algn="l">
              <a:lnSpc>
                <a:spcPct val="107000"/>
              </a:lnSpc>
              <a:spcBef>
                <a:spcPts val="400"/>
              </a:spcBef>
              <a:spcAft>
                <a:spcPts val="200"/>
              </a:spcAft>
            </a:pPr>
            <a:r>
              <a:rPr lang="en-US" sz="1800" kern="100" dirty="0">
                <a:solidFill>
                  <a:schemeClr val="accent1">
                    <a:lumMod val="75000"/>
                  </a:schemeClr>
                </a:solidFill>
                <a:latin typeface="Aptos" panose="020B0004020202020204" pitchFamily="34" charset="0"/>
                <a:cs typeface="Times New Roman" panose="02020603050405020304" pitchFamily="18" charset="0"/>
              </a:rPr>
              <a:t>Question</a:t>
            </a:r>
            <a:r>
              <a:rPr lang="en-US" sz="2000" kern="100" dirty="0">
                <a:solidFill>
                  <a:schemeClr val="accent6"/>
                </a:solidFill>
                <a:latin typeface="Aptos" panose="020B0004020202020204" pitchFamily="34" charset="0"/>
                <a:cs typeface="Times New Roman" panose="02020603050405020304" pitchFamily="18" charset="0"/>
              </a:rPr>
              <a:t>: </a:t>
            </a:r>
            <a:r>
              <a:rPr lang="en-US" sz="1600" kern="100" dirty="0">
                <a:solidFill>
                  <a:schemeClr val="accent6"/>
                </a:solidFill>
                <a:latin typeface="Aptos" panose="020B0004020202020204" pitchFamily="34" charset="0"/>
                <a:cs typeface="Times New Roman" panose="02020603050405020304" pitchFamily="18" charset="0"/>
              </a:rPr>
              <a:t>How do we know there is no danger in the new Jerusalem?</a:t>
            </a:r>
          </a:p>
        </p:txBody>
      </p:sp>
    </p:spTree>
    <p:extLst>
      <p:ext uri="{BB962C8B-B14F-4D97-AF65-F5344CB8AC3E}">
        <p14:creationId xmlns:p14="http://schemas.microsoft.com/office/powerpoint/2010/main" val="580930288"/>
      </p:ext>
    </p:extLst>
  </p:cSld>
  <p:clrMapOvr>
    <a:masterClrMapping/>
  </p:clrMapOvr>
  <p:transition spd="slow">
    <p:wedg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47C556-0FDF-C9D5-1CAF-8B776ECEB6DE}"/>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D3933DB4-1222-1036-2990-312C5D1B48F1}"/>
              </a:ext>
            </a:extLst>
          </p:cNvPr>
          <p:cNvSpPr txBox="1"/>
          <p:nvPr/>
        </p:nvSpPr>
        <p:spPr>
          <a:xfrm>
            <a:off x="3962400" y="235391"/>
            <a:ext cx="5029200" cy="461665"/>
          </a:xfrm>
          <a:prstGeom prst="rect">
            <a:avLst/>
          </a:prstGeom>
          <a:noFill/>
        </p:spPr>
        <p:txBody>
          <a:bodyPr wrap="square" rtlCol="0">
            <a:spAutoFit/>
          </a:bodyPr>
          <a:lstStyle/>
          <a:p>
            <a:pPr algn="ctr"/>
            <a:r>
              <a:rPr lang="en-US" sz="2400" b="1" dirty="0">
                <a:solidFill>
                  <a:srgbClr val="FFFF00"/>
                </a:solidFill>
                <a:latin typeface="Bookman Old Style" panose="02050604050505020204" pitchFamily="18" charset="0"/>
              </a:rPr>
              <a:t>Jesus Ascends into Heaven</a:t>
            </a:r>
            <a:endParaRPr lang="en-US" sz="2800" b="1" dirty="0">
              <a:solidFill>
                <a:srgbClr val="FFFF00"/>
              </a:solidFill>
              <a:latin typeface="Bookman Old Style" panose="02050604050505020204" pitchFamily="18" charset="0"/>
            </a:endParaRPr>
          </a:p>
        </p:txBody>
      </p:sp>
      <p:sp>
        <p:nvSpPr>
          <p:cNvPr id="6" name="TextBox 5">
            <a:extLst>
              <a:ext uri="{FF2B5EF4-FFF2-40B4-BE49-F238E27FC236}">
                <a16:creationId xmlns:a16="http://schemas.microsoft.com/office/drawing/2014/main" id="{A1A4A5D8-B7B7-DC01-55BA-D810D0A623BD}"/>
              </a:ext>
            </a:extLst>
          </p:cNvPr>
          <p:cNvSpPr txBox="1"/>
          <p:nvPr/>
        </p:nvSpPr>
        <p:spPr>
          <a:xfrm>
            <a:off x="147112" y="2820472"/>
            <a:ext cx="5415488" cy="1374735"/>
          </a:xfrm>
          <a:prstGeom prst="rect">
            <a:avLst/>
          </a:prstGeom>
          <a:noFill/>
        </p:spPr>
        <p:txBody>
          <a:bodyPr wrap="square">
            <a:spAutoFit/>
          </a:bodyPr>
          <a:lstStyle/>
          <a:p>
            <a:pPr marL="0" marR="0" algn="l">
              <a:lnSpc>
                <a:spcPct val="107000"/>
              </a:lnSpc>
              <a:spcBef>
                <a:spcPts val="400"/>
              </a:spcBef>
              <a:spcAft>
                <a:spcPts val="200"/>
              </a:spcAft>
            </a:pPr>
            <a:r>
              <a:rPr lang="en-US" sz="105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Acts 1:10-11</a:t>
            </a:r>
          </a:p>
          <a:p>
            <a:pPr marL="0" marR="0" algn="l">
              <a:lnSpc>
                <a:spcPct val="107000"/>
              </a:lnSpc>
              <a:spcAft>
                <a:spcPts val="800"/>
              </a:spcAft>
            </a:pPr>
            <a:r>
              <a:rPr lang="en-US" sz="1200" kern="100" dirty="0">
                <a:solidFill>
                  <a:schemeClr val="accent6"/>
                </a:solidFill>
                <a:latin typeface="Aptos" panose="020B0004020202020204" pitchFamily="34" charset="0"/>
                <a:cs typeface="Times New Roman" panose="02020603050405020304" pitchFamily="18" charset="0"/>
              </a:rPr>
              <a:t>10 And while they looked </a:t>
            </a:r>
            <a:r>
              <a:rPr lang="en-US" sz="1200" kern="100" dirty="0" err="1">
                <a:solidFill>
                  <a:schemeClr val="accent6"/>
                </a:solidFill>
                <a:latin typeface="Aptos" panose="020B0004020202020204" pitchFamily="34" charset="0"/>
                <a:cs typeface="Times New Roman" panose="02020603050405020304" pitchFamily="18" charset="0"/>
              </a:rPr>
              <a:t>stedfastly</a:t>
            </a:r>
            <a:r>
              <a:rPr lang="en-US" sz="1200" kern="100" dirty="0">
                <a:solidFill>
                  <a:schemeClr val="accent6"/>
                </a:solidFill>
                <a:latin typeface="Aptos" panose="020B0004020202020204" pitchFamily="34" charset="0"/>
                <a:cs typeface="Times New Roman" panose="02020603050405020304" pitchFamily="18" charset="0"/>
              </a:rPr>
              <a:t> toward heaven as he went up, behold, two men stood by them in white apparel;</a:t>
            </a:r>
          </a:p>
          <a:p>
            <a:pPr marL="0" marR="0" algn="l">
              <a:lnSpc>
                <a:spcPct val="107000"/>
              </a:lnSpc>
              <a:spcAft>
                <a:spcPts val="800"/>
              </a:spcAft>
            </a:pPr>
            <a:r>
              <a:rPr lang="en-US" sz="1200" kern="100" dirty="0">
                <a:solidFill>
                  <a:schemeClr val="accent6"/>
                </a:solidFill>
                <a:latin typeface="Aptos" panose="020B0004020202020204" pitchFamily="34" charset="0"/>
                <a:cs typeface="Times New Roman" panose="02020603050405020304" pitchFamily="18" charset="0"/>
              </a:rPr>
              <a:t>11 Which also said, Ye men of Galilee, why stand ye gazing up into heaven? this same Jesus, which is taken up from you into heaven, shall so come in like manner as ye have seen him go into heaven.</a:t>
            </a:r>
          </a:p>
        </p:txBody>
      </p:sp>
      <p:sp>
        <p:nvSpPr>
          <p:cNvPr id="10" name="TextBox 9">
            <a:extLst>
              <a:ext uri="{FF2B5EF4-FFF2-40B4-BE49-F238E27FC236}">
                <a16:creationId xmlns:a16="http://schemas.microsoft.com/office/drawing/2014/main" id="{CAAFAD0F-1970-DBBC-C4B4-1E400D3A7D2F}"/>
              </a:ext>
            </a:extLst>
          </p:cNvPr>
          <p:cNvSpPr txBox="1"/>
          <p:nvPr/>
        </p:nvSpPr>
        <p:spPr>
          <a:xfrm>
            <a:off x="147112" y="1001246"/>
            <a:ext cx="4465919" cy="780983"/>
          </a:xfrm>
          <a:prstGeom prst="rect">
            <a:avLst/>
          </a:prstGeom>
          <a:noFill/>
        </p:spPr>
        <p:txBody>
          <a:bodyPr wrap="square">
            <a:spAutoFit/>
          </a:bodyPr>
          <a:lstStyle/>
          <a:p>
            <a:pPr marL="0" marR="0" algn="l">
              <a:lnSpc>
                <a:spcPct val="107000"/>
              </a:lnSpc>
              <a:spcAft>
                <a:spcPts val="800"/>
              </a:spcAft>
            </a:pPr>
            <a:r>
              <a:rPr lang="en-US" sz="1200" b="1" kern="100" dirty="0">
                <a:solidFill>
                  <a:schemeClr val="accent2"/>
                </a:solidFill>
                <a:latin typeface="Aptos" panose="020B0004020202020204" pitchFamily="34" charset="0"/>
                <a:cs typeface="Times New Roman" panose="02020603050405020304" pitchFamily="18" charset="0"/>
              </a:rPr>
              <a:t>Mark 16:19</a:t>
            </a:r>
          </a:p>
          <a:p>
            <a:pPr marL="0" marR="0" algn="l">
              <a:lnSpc>
                <a:spcPct val="107000"/>
              </a:lnSpc>
              <a:spcAft>
                <a:spcPts val="800"/>
              </a:spcAft>
            </a:pPr>
            <a:r>
              <a:rPr lang="en-US" sz="1200" kern="100" dirty="0">
                <a:solidFill>
                  <a:schemeClr val="accent6"/>
                </a:solidFill>
                <a:latin typeface="Aptos" panose="020B0004020202020204" pitchFamily="34" charset="0"/>
                <a:cs typeface="Times New Roman" panose="02020603050405020304" pitchFamily="18" charset="0"/>
              </a:rPr>
              <a:t>19 So then after the Lord had spoken unto them, he was received up into heaven, and sat on the right hand of God.</a:t>
            </a:r>
          </a:p>
        </p:txBody>
      </p:sp>
      <p:sp>
        <p:nvSpPr>
          <p:cNvPr id="3" name="TextBox 2">
            <a:extLst>
              <a:ext uri="{FF2B5EF4-FFF2-40B4-BE49-F238E27FC236}">
                <a16:creationId xmlns:a16="http://schemas.microsoft.com/office/drawing/2014/main" id="{7DEA8244-5CFC-CC6B-91F2-93608EC61B31}"/>
              </a:ext>
            </a:extLst>
          </p:cNvPr>
          <p:cNvSpPr txBox="1"/>
          <p:nvPr/>
        </p:nvSpPr>
        <p:spPr>
          <a:xfrm>
            <a:off x="147112" y="1844719"/>
            <a:ext cx="4572000" cy="913263"/>
          </a:xfrm>
          <a:prstGeom prst="rect">
            <a:avLst/>
          </a:prstGeom>
          <a:noFill/>
        </p:spPr>
        <p:txBody>
          <a:bodyPr wrap="square">
            <a:spAutoFit/>
          </a:bodyPr>
          <a:lstStyle/>
          <a:p>
            <a:pPr algn="l">
              <a:lnSpc>
                <a:spcPct val="107000"/>
              </a:lnSpc>
              <a:spcAft>
                <a:spcPts val="800"/>
              </a:spcAft>
            </a:pPr>
            <a:r>
              <a:rPr lang="en-US" sz="1100" b="1" kern="100" dirty="0">
                <a:solidFill>
                  <a:schemeClr val="accent2"/>
                </a:solidFill>
                <a:latin typeface="Aptos" panose="020B0004020202020204" pitchFamily="34" charset="0"/>
                <a:cs typeface="Times New Roman" panose="02020603050405020304" pitchFamily="18" charset="0"/>
              </a:rPr>
              <a:t>Hebrews 1:5</a:t>
            </a:r>
          </a:p>
          <a:p>
            <a:pPr algn="l">
              <a:lnSpc>
                <a:spcPct val="107000"/>
              </a:lnSpc>
              <a:spcAft>
                <a:spcPts val="800"/>
              </a:spcAft>
            </a:pPr>
            <a:r>
              <a:rPr lang="en-US" sz="1100" kern="100" dirty="0">
                <a:solidFill>
                  <a:schemeClr val="accent6"/>
                </a:solidFill>
                <a:latin typeface="Aptos" panose="020B0004020202020204" pitchFamily="34" charset="0"/>
                <a:cs typeface="Times New Roman" panose="02020603050405020304" pitchFamily="18" charset="0"/>
              </a:rPr>
              <a:t>5 For unto which of the angels said he at any time, Thou art my Son, this day have I begotten thee? And again, I will be to him a Father, and he shall be to me a Son?</a:t>
            </a:r>
          </a:p>
        </p:txBody>
      </p:sp>
      <p:pic>
        <p:nvPicPr>
          <p:cNvPr id="2050" name="Picture 2" descr="Jesus Christ sitting | Bible Art">
            <a:extLst>
              <a:ext uri="{FF2B5EF4-FFF2-40B4-BE49-F238E27FC236}">
                <a16:creationId xmlns:a16="http://schemas.microsoft.com/office/drawing/2014/main" id="{A58710FC-D5BA-A8B9-A4B9-6ECB1509818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91200" y="980369"/>
            <a:ext cx="2913372" cy="2913372"/>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appy Feast of the Ascension of our Lord Jesus to Heaven - NOVENA PRAYER">
            <a:extLst>
              <a:ext uri="{FF2B5EF4-FFF2-40B4-BE49-F238E27FC236}">
                <a16:creationId xmlns:a16="http://schemas.microsoft.com/office/drawing/2014/main" id="{DF8FE7F6-57B2-B930-8767-D093B67C2CA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81800" y="4038600"/>
            <a:ext cx="1903413" cy="259638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0CD7247-A29F-C941-7683-7BCDEF6056FE}"/>
              </a:ext>
            </a:extLst>
          </p:cNvPr>
          <p:cNvSpPr txBox="1"/>
          <p:nvPr/>
        </p:nvSpPr>
        <p:spPr>
          <a:xfrm>
            <a:off x="304800" y="243244"/>
            <a:ext cx="3396343" cy="523220"/>
          </a:xfrm>
          <a:prstGeom prst="rect">
            <a:avLst/>
          </a:prstGeom>
          <a:gradFill flip="none" rotWithShape="1">
            <a:gsLst>
              <a:gs pos="0">
                <a:srgbClr val="000099"/>
              </a:gs>
              <a:gs pos="74000">
                <a:srgbClr val="3333FF"/>
              </a:gs>
              <a:gs pos="100000">
                <a:srgbClr val="0000CC"/>
              </a:gs>
            </a:gsLst>
            <a:path path="rect">
              <a:fillToRect l="100000" t="100000"/>
            </a:path>
            <a:tileRect r="-100000" b="-100000"/>
          </a:gradFill>
          <a:ln w="41275" cmpd="thickThin">
            <a:solidFill>
              <a:schemeClr val="tx2"/>
            </a:solidFill>
          </a:ln>
          <a:effectLst>
            <a:outerShdw blurRad="165100" dist="254000" dir="2700000" algn="tl" rotWithShape="0">
              <a:schemeClr val="accent1">
                <a:lumMod val="10000"/>
                <a:alpha val="40000"/>
              </a:schemeClr>
            </a:outerShdw>
          </a:effectLst>
          <a:scene3d>
            <a:camera prst="orthographicFront"/>
            <a:lightRig rig="threePt" dir="t"/>
          </a:scene3d>
          <a:sp3d>
            <a:bevelT w="196850" h="190500"/>
          </a:sp3d>
        </p:spPr>
        <p:txBody>
          <a:bodyPr wrap="square" rtlCol="0">
            <a:spAutoFit/>
          </a:bodyPr>
          <a:lstStyle/>
          <a:p>
            <a:pPr algn="ctr"/>
            <a:r>
              <a:rPr lang="en-US" sz="2800" dirty="0">
                <a:latin typeface="ArgosContour" pitchFamily="2" charset="0"/>
              </a:rPr>
              <a:t>Heaven Part 2</a:t>
            </a:r>
          </a:p>
        </p:txBody>
      </p:sp>
      <p:sp>
        <p:nvSpPr>
          <p:cNvPr id="5" name="TextBox 4">
            <a:extLst>
              <a:ext uri="{FF2B5EF4-FFF2-40B4-BE49-F238E27FC236}">
                <a16:creationId xmlns:a16="http://schemas.microsoft.com/office/drawing/2014/main" id="{4111AC20-BE78-F6C3-6AB5-9C10ACF40220}"/>
              </a:ext>
            </a:extLst>
          </p:cNvPr>
          <p:cNvSpPr txBox="1"/>
          <p:nvPr/>
        </p:nvSpPr>
        <p:spPr>
          <a:xfrm>
            <a:off x="147112" y="4267200"/>
            <a:ext cx="6329888" cy="2531590"/>
          </a:xfrm>
          <a:prstGeom prst="rect">
            <a:avLst/>
          </a:prstGeom>
          <a:noFill/>
        </p:spPr>
        <p:txBody>
          <a:bodyPr wrap="square">
            <a:spAutoFit/>
          </a:bodyPr>
          <a:lstStyle/>
          <a:p>
            <a:pPr algn="l">
              <a:lnSpc>
                <a:spcPct val="107000"/>
              </a:lnSpc>
              <a:spcBef>
                <a:spcPts val="400"/>
              </a:spcBef>
              <a:spcAft>
                <a:spcPts val="200"/>
              </a:spcAft>
            </a:pPr>
            <a:r>
              <a:rPr lang="en-US" sz="1200" b="1" kern="100" dirty="0">
                <a:solidFill>
                  <a:schemeClr val="accent2"/>
                </a:solidFill>
                <a:latin typeface="Aptos" panose="020B0004020202020204" pitchFamily="34" charset="0"/>
                <a:cs typeface="Times New Roman" panose="02020603050405020304" pitchFamily="18" charset="0"/>
              </a:rPr>
              <a:t>Ephesians 1:17-22</a:t>
            </a:r>
          </a:p>
          <a:p>
            <a:pPr algn="l"/>
            <a:r>
              <a:rPr lang="en-US" sz="1200" kern="100" dirty="0">
                <a:solidFill>
                  <a:schemeClr val="accent6"/>
                </a:solidFill>
                <a:latin typeface="Aptos" panose="020B0004020202020204" pitchFamily="34" charset="0"/>
                <a:cs typeface="Times New Roman" panose="02020603050405020304" pitchFamily="18" charset="0"/>
              </a:rPr>
              <a:t>17 That the God of our Lord Jesus Christ, the Father of glory, may give unto you the spirit of wisdom and revelation in the knowledge of him:</a:t>
            </a:r>
          </a:p>
          <a:p>
            <a:pPr algn="l"/>
            <a:r>
              <a:rPr lang="en-US" sz="1200" kern="100" dirty="0">
                <a:solidFill>
                  <a:schemeClr val="accent6"/>
                </a:solidFill>
                <a:latin typeface="Aptos" panose="020B0004020202020204" pitchFamily="34" charset="0"/>
                <a:cs typeface="Times New Roman" panose="02020603050405020304" pitchFamily="18" charset="0"/>
              </a:rPr>
              <a:t>18 The eyes of your understanding being enlightened; that ye may know what is the hope of his calling, and what the riches of the glory of his inheritance in the saints,</a:t>
            </a:r>
          </a:p>
          <a:p>
            <a:pPr algn="l"/>
            <a:r>
              <a:rPr lang="en-US" sz="1200" kern="100" dirty="0">
                <a:solidFill>
                  <a:schemeClr val="accent6"/>
                </a:solidFill>
                <a:latin typeface="Aptos" panose="020B0004020202020204" pitchFamily="34" charset="0"/>
                <a:cs typeface="Times New Roman" panose="02020603050405020304" pitchFamily="18" charset="0"/>
              </a:rPr>
              <a:t>19 And what is the exceeding greatness of his power to us-ward who believe, according to the working of his mighty power,</a:t>
            </a:r>
          </a:p>
          <a:p>
            <a:pPr algn="l"/>
            <a:r>
              <a:rPr lang="en-US" sz="1200" kern="100" dirty="0">
                <a:solidFill>
                  <a:schemeClr val="accent6"/>
                </a:solidFill>
                <a:latin typeface="Aptos" panose="020B0004020202020204" pitchFamily="34" charset="0"/>
                <a:cs typeface="Times New Roman" panose="02020603050405020304" pitchFamily="18" charset="0"/>
              </a:rPr>
              <a:t>20 Which he wrought in Christ, when he raised him from the dead, and set him at his own right hand in the heavenly places,</a:t>
            </a:r>
          </a:p>
          <a:p>
            <a:pPr algn="l"/>
            <a:r>
              <a:rPr lang="en-US" sz="1200" kern="100" dirty="0">
                <a:solidFill>
                  <a:schemeClr val="accent6"/>
                </a:solidFill>
                <a:latin typeface="Aptos" panose="020B0004020202020204" pitchFamily="34" charset="0"/>
                <a:cs typeface="Times New Roman" panose="02020603050405020304" pitchFamily="18" charset="0"/>
              </a:rPr>
              <a:t>21 Far above all principality, and power, and might, and dominion, and every name that is named, not only in this world, but also in that which is to come:</a:t>
            </a:r>
          </a:p>
          <a:p>
            <a:pPr algn="l"/>
            <a:r>
              <a:rPr lang="en-US" sz="1200" kern="100" dirty="0">
                <a:solidFill>
                  <a:schemeClr val="accent6"/>
                </a:solidFill>
                <a:latin typeface="Aptos" panose="020B0004020202020204" pitchFamily="34" charset="0"/>
                <a:cs typeface="Times New Roman" panose="02020603050405020304" pitchFamily="18" charset="0"/>
              </a:rPr>
              <a:t>22 And hath put all things under his feet, and gave him to be the head over all things to the church,</a:t>
            </a:r>
          </a:p>
        </p:txBody>
      </p:sp>
      <p:sp>
        <p:nvSpPr>
          <p:cNvPr id="7" name="Rectangle: Top Corners One Rounded and One Snipped 6">
            <a:hlinkClick r:id="rId4"/>
            <a:extLst>
              <a:ext uri="{FF2B5EF4-FFF2-40B4-BE49-F238E27FC236}">
                <a16:creationId xmlns:a16="http://schemas.microsoft.com/office/drawing/2014/main" id="{014C92F0-C5E0-D084-0A5F-67ACE7EE880B}"/>
              </a:ext>
            </a:extLst>
          </p:cNvPr>
          <p:cNvSpPr/>
          <p:nvPr/>
        </p:nvSpPr>
        <p:spPr bwMode="auto">
          <a:xfrm>
            <a:off x="4232031" y="1022084"/>
            <a:ext cx="762000" cy="228600"/>
          </a:xfrm>
          <a:prstGeom prst="snipRound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81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a:ln>
                <a:noFill/>
              </a:ln>
              <a:solidFill>
                <a:schemeClr val="tx2"/>
              </a:solidFill>
              <a:effectLst/>
              <a:latin typeface="Cooper Black" pitchFamily="2" charset="0"/>
            </a:endParaRPr>
          </a:p>
        </p:txBody>
      </p:sp>
      <p:sp>
        <p:nvSpPr>
          <p:cNvPr id="9" name="TextBox 8">
            <a:extLst>
              <a:ext uri="{FF2B5EF4-FFF2-40B4-BE49-F238E27FC236}">
                <a16:creationId xmlns:a16="http://schemas.microsoft.com/office/drawing/2014/main" id="{7D970980-06F0-1C40-93BB-87D5B4A9C543}"/>
              </a:ext>
            </a:extLst>
          </p:cNvPr>
          <p:cNvSpPr txBox="1"/>
          <p:nvPr/>
        </p:nvSpPr>
        <p:spPr>
          <a:xfrm>
            <a:off x="4114800" y="605737"/>
            <a:ext cx="4818372" cy="307777"/>
          </a:xfrm>
          <a:prstGeom prst="rect">
            <a:avLst/>
          </a:prstGeom>
          <a:noFill/>
        </p:spPr>
        <p:txBody>
          <a:bodyPr wrap="square">
            <a:spAutoFit/>
          </a:bodyPr>
          <a:lstStyle/>
          <a:p>
            <a:r>
              <a:rPr lang="en-US" sz="1400" kern="100" dirty="0">
                <a:solidFill>
                  <a:schemeClr val="accent1">
                    <a:lumMod val="75000"/>
                  </a:schemeClr>
                </a:solidFill>
                <a:latin typeface="Aptos" panose="020B0004020202020204" pitchFamily="34" charset="0"/>
                <a:cs typeface="Times New Roman" panose="02020603050405020304" pitchFamily="18" charset="0"/>
              </a:rPr>
              <a:t>God doesn’t wear glasses – and Jesus is not solemn</a:t>
            </a:r>
            <a:endParaRPr lang="en-US" sz="1400" dirty="0">
              <a:solidFill>
                <a:schemeClr val="accent1">
                  <a:lumMod val="75000"/>
                </a:schemeClr>
              </a:solidFill>
            </a:endParaRPr>
          </a:p>
        </p:txBody>
      </p:sp>
    </p:spTree>
    <p:extLst>
      <p:ext uri="{BB962C8B-B14F-4D97-AF65-F5344CB8AC3E}">
        <p14:creationId xmlns:p14="http://schemas.microsoft.com/office/powerpoint/2010/main" val="47649483"/>
      </p:ext>
    </p:extLst>
  </p:cSld>
  <p:clrMapOvr>
    <a:masterClrMapping/>
  </p:clrMapOvr>
  <p:transition spd="slow">
    <p:wedg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B3E421-907C-C9B9-27F5-2572C325B974}"/>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7131B174-3098-9427-5811-29EC96D9CB7B}"/>
              </a:ext>
            </a:extLst>
          </p:cNvPr>
          <p:cNvSpPr txBox="1"/>
          <p:nvPr/>
        </p:nvSpPr>
        <p:spPr>
          <a:xfrm>
            <a:off x="0" y="69288"/>
            <a:ext cx="6476999" cy="461665"/>
          </a:xfrm>
          <a:prstGeom prst="rect">
            <a:avLst/>
          </a:prstGeom>
          <a:noFill/>
        </p:spPr>
        <p:txBody>
          <a:bodyPr wrap="square" rtlCol="0">
            <a:spAutoFit/>
          </a:bodyPr>
          <a:lstStyle/>
          <a:p>
            <a:pPr algn="ctr"/>
            <a:r>
              <a:rPr lang="en-US" sz="2400" b="1" dirty="0">
                <a:solidFill>
                  <a:srgbClr val="FFFF00"/>
                </a:solidFill>
                <a:latin typeface="Bookman Old Style" panose="02050604050505020204" pitchFamily="18" charset="0"/>
              </a:rPr>
              <a:t>What is Heaven like? It’s a nice place!</a:t>
            </a:r>
            <a:endParaRPr lang="en-US" sz="2800" b="1" dirty="0">
              <a:solidFill>
                <a:srgbClr val="FFFF00"/>
              </a:solidFill>
              <a:latin typeface="Bookman Old Style" panose="02050604050505020204" pitchFamily="18" charset="0"/>
            </a:endParaRPr>
          </a:p>
        </p:txBody>
      </p:sp>
      <p:sp>
        <p:nvSpPr>
          <p:cNvPr id="10" name="TextBox 9">
            <a:extLst>
              <a:ext uri="{FF2B5EF4-FFF2-40B4-BE49-F238E27FC236}">
                <a16:creationId xmlns:a16="http://schemas.microsoft.com/office/drawing/2014/main" id="{AEA31672-9F10-DC44-179E-024972DA70A2}"/>
              </a:ext>
            </a:extLst>
          </p:cNvPr>
          <p:cNvSpPr txBox="1"/>
          <p:nvPr/>
        </p:nvSpPr>
        <p:spPr>
          <a:xfrm>
            <a:off x="81022" y="1163206"/>
            <a:ext cx="4161119" cy="1162882"/>
          </a:xfrm>
          <a:prstGeom prst="rect">
            <a:avLst/>
          </a:prstGeom>
          <a:noFill/>
        </p:spPr>
        <p:txBody>
          <a:bodyPr wrap="square">
            <a:spAutoFit/>
          </a:bodyPr>
          <a:lstStyle/>
          <a:p>
            <a:pPr marL="0" marR="0" algn="l">
              <a:lnSpc>
                <a:spcPct val="107000"/>
              </a:lnSpc>
              <a:spcBef>
                <a:spcPts val="400"/>
              </a:spcBef>
              <a:spcAft>
                <a:spcPts val="200"/>
              </a:spcAft>
            </a:pPr>
            <a:r>
              <a:rPr lang="en-US" sz="16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John 14:2</a:t>
            </a:r>
          </a:p>
          <a:p>
            <a:pPr marL="0" marR="0" algn="l">
              <a:lnSpc>
                <a:spcPct val="107000"/>
              </a:lnSpc>
              <a:spcAft>
                <a:spcPts val="800"/>
              </a:spcAft>
            </a:pPr>
            <a:r>
              <a:rPr lang="en-US" sz="16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2 </a:t>
            </a:r>
            <a:r>
              <a:rPr lang="en-US" sz="16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In my Father's house are many mansions: </a:t>
            </a:r>
            <a:r>
              <a:rPr lang="en-US" sz="1600"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rPr>
              <a:t>if it were not so, I would have told you. I go to prepare a place for you</a:t>
            </a:r>
            <a:r>
              <a:rPr lang="en-US" sz="16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t>
            </a:r>
          </a:p>
        </p:txBody>
      </p:sp>
      <p:pic>
        <p:nvPicPr>
          <p:cNvPr id="3076" name="Picture 4" descr="Clear as a Bell: Endless Views From This Glass Mansion in the Hills Above  Portland, OR">
            <a:extLst>
              <a:ext uri="{FF2B5EF4-FFF2-40B4-BE49-F238E27FC236}">
                <a16:creationId xmlns:a16="http://schemas.microsoft.com/office/drawing/2014/main" id="{8D437DD9-888D-A3D5-3E73-73AAD1AF7B2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2409165"/>
            <a:ext cx="3303175" cy="197816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17F589BF-0E9A-92BE-41F7-862C2E689CDA}"/>
              </a:ext>
            </a:extLst>
          </p:cNvPr>
          <p:cNvPicPr>
            <a:picLocks noChangeAspect="1"/>
          </p:cNvPicPr>
          <p:nvPr/>
        </p:nvPicPr>
        <p:blipFill>
          <a:blip r:embed="rId3"/>
          <a:stretch>
            <a:fillRect/>
          </a:stretch>
        </p:blipFill>
        <p:spPr>
          <a:xfrm>
            <a:off x="5943600" y="2409164"/>
            <a:ext cx="2988516" cy="1978169"/>
          </a:xfrm>
          <a:prstGeom prst="rect">
            <a:avLst/>
          </a:prstGeom>
        </p:spPr>
      </p:pic>
      <p:pic>
        <p:nvPicPr>
          <p:cNvPr id="3080" name="Picture 8" descr="22 Outstanding Modern Mansions for Luxury Living">
            <a:extLst>
              <a:ext uri="{FF2B5EF4-FFF2-40B4-BE49-F238E27FC236}">
                <a16:creationId xmlns:a16="http://schemas.microsoft.com/office/drawing/2014/main" id="{E1557298-A079-37F1-DA62-B0A573DC4DF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50131" y="4470409"/>
            <a:ext cx="2895600" cy="2171700"/>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Our 10 Greatest Homes | Portland Monthly">
            <a:extLst>
              <a:ext uri="{FF2B5EF4-FFF2-40B4-BE49-F238E27FC236}">
                <a16:creationId xmlns:a16="http://schemas.microsoft.com/office/drawing/2014/main" id="{31801732-7EFB-2405-3D8D-F172FDF3F27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609081" y="4477050"/>
            <a:ext cx="2209800" cy="2181605"/>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4" descr="The most magnificent mansions for sale in every state | loveproperty.com">
            <a:extLst>
              <a:ext uri="{FF2B5EF4-FFF2-40B4-BE49-F238E27FC236}">
                <a16:creationId xmlns:a16="http://schemas.microsoft.com/office/drawing/2014/main" id="{8B137ED7-75AB-A538-3796-D3C0E92F9E26}"/>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28600" y="4470409"/>
            <a:ext cx="3281133" cy="2181605"/>
          </a:xfrm>
          <a:prstGeom prst="rect">
            <a:avLst/>
          </a:prstGeom>
          <a:noFill/>
          <a:extLst>
            <a:ext uri="{909E8E84-426E-40DD-AFC4-6F175D3DCCD1}">
              <a14:hiddenFill xmlns:a14="http://schemas.microsoft.com/office/drawing/2010/main">
                <a:solidFill>
                  <a:srgbClr val="FFFFFF"/>
                </a:solidFill>
              </a14:hiddenFill>
            </a:ext>
          </a:extLst>
        </p:spPr>
      </p:pic>
      <p:pic>
        <p:nvPicPr>
          <p:cNvPr id="3088" name="Picture 16" descr="Mansions for Sale in Queens County, NY | Flyhomes">
            <a:extLst>
              <a:ext uri="{FF2B5EF4-FFF2-40B4-BE49-F238E27FC236}">
                <a16:creationId xmlns:a16="http://schemas.microsoft.com/office/drawing/2014/main" id="{5F007316-B66B-51EA-354C-6C7C825C5F2A}"/>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609081" y="2409164"/>
            <a:ext cx="2209800" cy="197816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B1A4701-8001-CEB9-60CF-432515AF3244}"/>
              </a:ext>
            </a:extLst>
          </p:cNvPr>
          <p:cNvSpPr txBox="1"/>
          <p:nvPr/>
        </p:nvSpPr>
        <p:spPr>
          <a:xfrm>
            <a:off x="88019" y="477599"/>
            <a:ext cx="7379581" cy="584775"/>
          </a:xfrm>
          <a:prstGeom prst="rect">
            <a:avLst/>
          </a:prstGeom>
          <a:noFill/>
        </p:spPr>
        <p:txBody>
          <a:bodyPr wrap="square">
            <a:spAutoFit/>
          </a:bodyPr>
          <a:lstStyle/>
          <a:p>
            <a:pPr algn="l"/>
            <a:r>
              <a:rPr lang="en-US" sz="1600" kern="100" dirty="0">
                <a:solidFill>
                  <a:schemeClr val="accent1">
                    <a:lumMod val="75000"/>
                  </a:schemeClr>
                </a:solidFill>
                <a:latin typeface="Aptos" panose="020B0004020202020204" pitchFamily="34" charset="0"/>
                <a:cs typeface="Times New Roman" panose="02020603050405020304" pitchFamily="18" charset="0"/>
              </a:rPr>
              <a:t>Jesus made a point to mention this – it must be important – he’s looking out for us – he would have told us if it were not so</a:t>
            </a:r>
          </a:p>
        </p:txBody>
      </p:sp>
      <p:sp>
        <p:nvSpPr>
          <p:cNvPr id="4" name="TextBox 3">
            <a:extLst>
              <a:ext uri="{FF2B5EF4-FFF2-40B4-BE49-F238E27FC236}">
                <a16:creationId xmlns:a16="http://schemas.microsoft.com/office/drawing/2014/main" id="{932A7CA7-E0A2-8CEF-E361-6D3ADF59A123}"/>
              </a:ext>
            </a:extLst>
          </p:cNvPr>
          <p:cNvSpPr txBox="1"/>
          <p:nvPr/>
        </p:nvSpPr>
        <p:spPr>
          <a:xfrm>
            <a:off x="4270621" y="1152091"/>
            <a:ext cx="4572000" cy="1120115"/>
          </a:xfrm>
          <a:prstGeom prst="rect">
            <a:avLst/>
          </a:prstGeom>
          <a:noFill/>
        </p:spPr>
        <p:txBody>
          <a:bodyPr wrap="square">
            <a:spAutoFit/>
          </a:bodyPr>
          <a:lstStyle/>
          <a:p>
            <a:pPr algn="l">
              <a:lnSpc>
                <a:spcPct val="107000"/>
              </a:lnSpc>
              <a:spcBef>
                <a:spcPts val="400"/>
              </a:spcBef>
              <a:spcAft>
                <a:spcPts val="200"/>
              </a:spcAft>
            </a:pPr>
            <a:r>
              <a:rPr lang="en-US" sz="1600" b="1" kern="100" dirty="0">
                <a:solidFill>
                  <a:schemeClr val="accent2"/>
                </a:solidFill>
                <a:latin typeface="Aptos" panose="020B0004020202020204" pitchFamily="34" charset="0"/>
                <a:cs typeface="Times New Roman" panose="02020603050405020304" pitchFamily="18" charset="0"/>
              </a:rPr>
              <a:t>John 14:3</a:t>
            </a:r>
          </a:p>
          <a:p>
            <a:pPr algn="l"/>
            <a:r>
              <a:rPr lang="en-US" sz="1600" kern="100" dirty="0">
                <a:solidFill>
                  <a:schemeClr val="accent6"/>
                </a:solidFill>
                <a:latin typeface="Aptos" panose="020B0004020202020204" pitchFamily="34" charset="0"/>
                <a:cs typeface="Times New Roman" panose="02020603050405020304" pitchFamily="18" charset="0"/>
              </a:rPr>
              <a:t>3 And if I go and prepare a place for you, </a:t>
            </a:r>
            <a:r>
              <a:rPr lang="en-US" sz="1600" kern="100" dirty="0">
                <a:solidFill>
                  <a:schemeClr val="accent1">
                    <a:lumMod val="75000"/>
                  </a:schemeClr>
                </a:solidFill>
                <a:latin typeface="Aptos" panose="020B0004020202020204" pitchFamily="34" charset="0"/>
                <a:cs typeface="Times New Roman" panose="02020603050405020304" pitchFamily="18" charset="0"/>
              </a:rPr>
              <a:t>I will come again, and receive you unto myself; that where I am, there ye may be also.</a:t>
            </a:r>
          </a:p>
        </p:txBody>
      </p:sp>
      <p:pic>
        <p:nvPicPr>
          <p:cNvPr id="2050" name="Picture 2" descr="WHAT DOES UNDER CONSTRUCTION MEAN?">
            <a:extLst>
              <a:ext uri="{FF2B5EF4-FFF2-40B4-BE49-F238E27FC236}">
                <a16:creationId xmlns:a16="http://schemas.microsoft.com/office/drawing/2014/main" id="{327BFE89-DD29-8B34-1534-65625F2F604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620000" y="425880"/>
            <a:ext cx="1312116" cy="789403"/>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CF3006C8-DB0D-1F71-EE80-5298C43DDB7F}"/>
              </a:ext>
            </a:extLst>
          </p:cNvPr>
          <p:cNvSpPr txBox="1"/>
          <p:nvPr/>
        </p:nvSpPr>
        <p:spPr>
          <a:xfrm>
            <a:off x="7620000" y="100612"/>
            <a:ext cx="1312116" cy="307777"/>
          </a:xfrm>
          <a:prstGeom prst="rect">
            <a:avLst/>
          </a:prstGeom>
          <a:noFill/>
        </p:spPr>
        <p:txBody>
          <a:bodyPr wrap="square">
            <a:spAutoFit/>
          </a:bodyPr>
          <a:lstStyle/>
          <a:p>
            <a:r>
              <a:rPr lang="en-US" sz="1400" kern="100" dirty="0">
                <a:solidFill>
                  <a:schemeClr val="accent2"/>
                </a:solidFill>
                <a:latin typeface="Aptos" panose="020B0004020202020204" pitchFamily="34" charset="0"/>
                <a:cs typeface="Times New Roman" panose="02020603050405020304" pitchFamily="18" charset="0"/>
              </a:rPr>
              <a:t>2000 years</a:t>
            </a:r>
            <a:endParaRPr lang="en-US" sz="1400" dirty="0">
              <a:solidFill>
                <a:schemeClr val="accent2"/>
              </a:solidFill>
            </a:endParaRPr>
          </a:p>
        </p:txBody>
      </p:sp>
    </p:spTree>
    <p:extLst>
      <p:ext uri="{BB962C8B-B14F-4D97-AF65-F5344CB8AC3E}">
        <p14:creationId xmlns:p14="http://schemas.microsoft.com/office/powerpoint/2010/main" val="1494433227"/>
      </p:ext>
    </p:extLst>
  </p:cSld>
  <p:clrMapOvr>
    <a:masterClrMapping/>
  </p:clrMapOvr>
  <p:transition spd="slow">
    <p:wedg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9ECE6C-5600-83B7-74C2-327BEA6A78B4}"/>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73AF5335-2384-731D-7AC9-664ED8AEC5EC}"/>
              </a:ext>
            </a:extLst>
          </p:cNvPr>
          <p:cNvSpPr txBox="1"/>
          <p:nvPr/>
        </p:nvSpPr>
        <p:spPr>
          <a:xfrm>
            <a:off x="144935" y="919329"/>
            <a:ext cx="4655665" cy="1640962"/>
          </a:xfrm>
          <a:prstGeom prst="rect">
            <a:avLst/>
          </a:prstGeom>
          <a:noFill/>
        </p:spPr>
        <p:txBody>
          <a:bodyPr wrap="square">
            <a:spAutoFit/>
          </a:bodyPr>
          <a:lstStyle/>
          <a:p>
            <a:pPr marL="0" marR="0" algn="l">
              <a:lnSpc>
                <a:spcPct val="107000"/>
              </a:lnSpc>
              <a:spcBef>
                <a:spcPts val="400"/>
              </a:spcBef>
              <a:spcAft>
                <a:spcPts val="200"/>
              </a:spcAft>
            </a:pPr>
            <a:r>
              <a:rPr lang="en-US" sz="1800" b="1" kern="100" dirty="0">
                <a:solidFill>
                  <a:schemeClr val="accent2"/>
                </a:solidFill>
                <a:latin typeface="Aptos" panose="020B0004020202020204" pitchFamily="34" charset="0"/>
                <a:cs typeface="Times New Roman" panose="02020603050405020304" pitchFamily="18" charset="0"/>
              </a:rPr>
              <a:t>Revelation 21:21</a:t>
            </a:r>
          </a:p>
          <a:p>
            <a:pPr marL="0" marR="0" algn="l">
              <a:lnSpc>
                <a:spcPct val="107000"/>
              </a:lnSpc>
              <a:spcBef>
                <a:spcPts val="400"/>
              </a:spcBef>
              <a:spcAft>
                <a:spcPts val="200"/>
              </a:spcAft>
            </a:pPr>
            <a:r>
              <a:rPr lang="en-US" sz="1800" kern="100" dirty="0">
                <a:solidFill>
                  <a:schemeClr val="accent6"/>
                </a:solidFill>
                <a:latin typeface="Aptos" panose="020B0004020202020204" pitchFamily="34" charset="0"/>
                <a:cs typeface="Times New Roman" panose="02020603050405020304" pitchFamily="18" charset="0"/>
              </a:rPr>
              <a:t>21 And the twelve gates were twelve pearls: every several gate was of one pearl: and the street of the city was pure gold, as it were transparent glass.</a:t>
            </a:r>
          </a:p>
        </p:txBody>
      </p:sp>
      <p:pic>
        <p:nvPicPr>
          <p:cNvPr id="4098" name="Picture 2" descr="Streets Of Gold 🏞️⚱️⚜️🫅 #streetsofgold #heaven #leavesamark">
            <a:extLst>
              <a:ext uri="{FF2B5EF4-FFF2-40B4-BE49-F238E27FC236}">
                <a16:creationId xmlns:a16="http://schemas.microsoft.com/office/drawing/2014/main" id="{0A57E277-5FC4-4DAC-8DEF-B9AFF6210C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2674272"/>
            <a:ext cx="2209800" cy="3946071"/>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Clear Glass Wholesale Dealers | Varna Group">
            <a:extLst>
              <a:ext uri="{FF2B5EF4-FFF2-40B4-BE49-F238E27FC236}">
                <a16:creationId xmlns:a16="http://schemas.microsoft.com/office/drawing/2014/main" id="{CBB2B6DC-5E8F-23A5-09B6-555EF7F180A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38377" y="2661363"/>
            <a:ext cx="1823399" cy="117218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D76385F9-8FDC-E833-1D6C-3844B3DC8CBA}"/>
              </a:ext>
            </a:extLst>
          </p:cNvPr>
          <p:cNvSpPr txBox="1"/>
          <p:nvPr/>
        </p:nvSpPr>
        <p:spPr>
          <a:xfrm>
            <a:off x="2781300" y="5486400"/>
            <a:ext cx="4572000" cy="923330"/>
          </a:xfrm>
          <a:prstGeom prst="rect">
            <a:avLst/>
          </a:prstGeom>
          <a:noFill/>
        </p:spPr>
        <p:txBody>
          <a:bodyPr wrap="square">
            <a:spAutoFit/>
          </a:bodyPr>
          <a:lstStyle/>
          <a:p>
            <a:pPr algn="l"/>
            <a:r>
              <a:rPr lang="en-US" sz="1800" b="1" kern="100" dirty="0">
                <a:solidFill>
                  <a:schemeClr val="accent2"/>
                </a:solidFill>
                <a:latin typeface="Aptos" panose="020B0004020202020204" pitchFamily="34" charset="0"/>
                <a:cs typeface="Times New Roman" panose="02020603050405020304" pitchFamily="18" charset="0"/>
              </a:rPr>
              <a:t>Revelation 21:25</a:t>
            </a:r>
          </a:p>
          <a:p>
            <a:pPr algn="l"/>
            <a:r>
              <a:rPr lang="en-US" sz="1800" kern="100" dirty="0">
                <a:solidFill>
                  <a:schemeClr val="accent6"/>
                </a:solidFill>
                <a:latin typeface="Aptos" panose="020B0004020202020204" pitchFamily="34" charset="0"/>
                <a:cs typeface="Times New Roman" panose="02020603050405020304" pitchFamily="18" charset="0"/>
              </a:rPr>
              <a:t>25 And the gates of it shall not be shut at all by day: for there shall be no night there.</a:t>
            </a:r>
          </a:p>
        </p:txBody>
      </p:sp>
      <p:pic>
        <p:nvPicPr>
          <p:cNvPr id="1026" name="Picture 2">
            <a:extLst>
              <a:ext uri="{FF2B5EF4-FFF2-40B4-BE49-F238E27FC236}">
                <a16:creationId xmlns:a16="http://schemas.microsoft.com/office/drawing/2014/main" id="{0136EBCF-CEF2-A9BC-2678-91E727B795C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0600" y="1393294"/>
            <a:ext cx="1181100" cy="11811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4671D63F-5D6A-E392-EC60-E4C366597BD8}"/>
              </a:ext>
            </a:extLst>
          </p:cNvPr>
          <p:cNvPicPr>
            <a:picLocks noChangeAspect="1"/>
          </p:cNvPicPr>
          <p:nvPr/>
        </p:nvPicPr>
        <p:blipFill>
          <a:blip r:embed="rId5"/>
          <a:stretch>
            <a:fillRect/>
          </a:stretch>
        </p:blipFill>
        <p:spPr>
          <a:xfrm>
            <a:off x="4343400" y="119154"/>
            <a:ext cx="1935274" cy="1175096"/>
          </a:xfrm>
          <a:prstGeom prst="rect">
            <a:avLst/>
          </a:prstGeom>
        </p:spPr>
      </p:pic>
      <p:sp>
        <p:nvSpPr>
          <p:cNvPr id="9" name="TextBox 8">
            <a:extLst>
              <a:ext uri="{FF2B5EF4-FFF2-40B4-BE49-F238E27FC236}">
                <a16:creationId xmlns:a16="http://schemas.microsoft.com/office/drawing/2014/main" id="{82DAED4F-80D6-087D-C241-9F97EBC999E2}"/>
              </a:ext>
            </a:extLst>
          </p:cNvPr>
          <p:cNvSpPr txBox="1"/>
          <p:nvPr/>
        </p:nvSpPr>
        <p:spPr>
          <a:xfrm>
            <a:off x="228600" y="42852"/>
            <a:ext cx="3276600" cy="830997"/>
          </a:xfrm>
          <a:prstGeom prst="rect">
            <a:avLst/>
          </a:prstGeom>
          <a:noFill/>
        </p:spPr>
        <p:txBody>
          <a:bodyPr wrap="square" rtlCol="0">
            <a:spAutoFit/>
          </a:bodyPr>
          <a:lstStyle/>
          <a:p>
            <a:pPr algn="ctr"/>
            <a:r>
              <a:rPr lang="en-US" sz="2400" b="1" dirty="0">
                <a:solidFill>
                  <a:srgbClr val="FFFF00"/>
                </a:solidFill>
                <a:latin typeface="Bookman Old Style" panose="02050604050505020204" pitchFamily="18" charset="0"/>
              </a:rPr>
              <a:t>What is the New Jerusalem like?</a:t>
            </a:r>
            <a:endParaRPr lang="en-US" sz="2800" b="1" dirty="0">
              <a:solidFill>
                <a:srgbClr val="FFFF00"/>
              </a:solidFill>
              <a:latin typeface="Bookman Old Style" panose="02050604050505020204" pitchFamily="18" charset="0"/>
            </a:endParaRPr>
          </a:p>
        </p:txBody>
      </p:sp>
      <p:pic>
        <p:nvPicPr>
          <p:cNvPr id="1030" name="Picture 6" descr="The Scariest Stroll: Walking on Glass at Tianmen Mountain, China | The Poor  Traveler Itinerary Blog">
            <a:extLst>
              <a:ext uri="{FF2B5EF4-FFF2-40B4-BE49-F238E27FC236}">
                <a16:creationId xmlns:a16="http://schemas.microsoft.com/office/drawing/2014/main" id="{E2599018-2D6F-62DF-A88D-26A0880CADB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757313" y="4047048"/>
            <a:ext cx="1831953" cy="1363152"/>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F42B66BF-71E8-1EE0-F965-00C97F7F44E2}"/>
              </a:ext>
            </a:extLst>
          </p:cNvPr>
          <p:cNvSpPr txBox="1"/>
          <p:nvPr/>
        </p:nvSpPr>
        <p:spPr>
          <a:xfrm>
            <a:off x="4688515" y="3907152"/>
            <a:ext cx="2438400" cy="1754326"/>
          </a:xfrm>
          <a:prstGeom prst="rect">
            <a:avLst/>
          </a:prstGeom>
          <a:noFill/>
        </p:spPr>
        <p:txBody>
          <a:bodyPr wrap="square">
            <a:spAutoFit/>
          </a:bodyPr>
          <a:lstStyle/>
          <a:p>
            <a:pPr algn="l"/>
            <a:r>
              <a:rPr lang="en-US" sz="1800" b="1" kern="100" dirty="0">
                <a:solidFill>
                  <a:schemeClr val="accent2"/>
                </a:solidFill>
                <a:latin typeface="Aptos" panose="020B0004020202020204" pitchFamily="34" charset="0"/>
                <a:cs typeface="Times New Roman" panose="02020603050405020304" pitchFamily="18" charset="0"/>
              </a:rPr>
              <a:t>Revelation 21:22</a:t>
            </a:r>
          </a:p>
          <a:p>
            <a:pPr algn="l"/>
            <a:r>
              <a:rPr lang="en-US" sz="1800" kern="100" dirty="0">
                <a:solidFill>
                  <a:schemeClr val="accent6"/>
                </a:solidFill>
                <a:latin typeface="Aptos" panose="020B0004020202020204" pitchFamily="34" charset="0"/>
                <a:cs typeface="Times New Roman" panose="02020603050405020304" pitchFamily="18" charset="0"/>
              </a:rPr>
              <a:t>22 And I saw no temple therein: for the Lord God Almighty and the Lamb are the temple of it.</a:t>
            </a:r>
          </a:p>
        </p:txBody>
      </p:sp>
      <p:pic>
        <p:nvPicPr>
          <p:cNvPr id="1034" name="Picture 10" descr="Biblical Imagery: The New Jerusalem, Part 2 - Eyes to See the Revelation - A  Spiritual Journey">
            <a:extLst>
              <a:ext uri="{FF2B5EF4-FFF2-40B4-BE49-F238E27FC236}">
                <a16:creationId xmlns:a16="http://schemas.microsoft.com/office/drawing/2014/main" id="{F17CA567-44BD-DCF9-563A-409AF58BA295}"/>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782545" y="2661362"/>
            <a:ext cx="2344370" cy="1172185"/>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A30ADAAC-53F7-28CC-7DA1-BCA2BA17CAE9}"/>
              </a:ext>
            </a:extLst>
          </p:cNvPr>
          <p:cNvSpPr txBox="1"/>
          <p:nvPr/>
        </p:nvSpPr>
        <p:spPr>
          <a:xfrm>
            <a:off x="7206600" y="704675"/>
            <a:ext cx="1828800" cy="5552097"/>
          </a:xfrm>
          <a:prstGeom prst="rect">
            <a:avLst/>
          </a:prstGeom>
          <a:noFill/>
        </p:spPr>
        <p:txBody>
          <a:bodyPr wrap="square">
            <a:spAutoFit/>
          </a:bodyPr>
          <a:lstStyle/>
          <a:p>
            <a:pPr algn="l">
              <a:lnSpc>
                <a:spcPct val="107000"/>
              </a:lnSpc>
              <a:spcBef>
                <a:spcPts val="400"/>
              </a:spcBef>
              <a:spcAft>
                <a:spcPts val="200"/>
              </a:spcAft>
            </a:pPr>
            <a:r>
              <a:rPr lang="en-US" sz="1600" kern="100" dirty="0">
                <a:solidFill>
                  <a:schemeClr val="accent2"/>
                </a:solidFill>
                <a:latin typeface="Aptos" panose="020B0004020202020204" pitchFamily="34" charset="0"/>
                <a:cs typeface="Times New Roman" panose="02020603050405020304" pitchFamily="18" charset="0"/>
              </a:rPr>
              <a:t>Revelation 21:2-3</a:t>
            </a:r>
          </a:p>
          <a:p>
            <a:pPr algn="l"/>
            <a:r>
              <a:rPr lang="en-US" sz="1600" kern="100" dirty="0">
                <a:solidFill>
                  <a:schemeClr val="accent6"/>
                </a:solidFill>
                <a:latin typeface="Aptos" panose="020B0004020202020204" pitchFamily="34" charset="0"/>
                <a:cs typeface="Times New Roman" panose="02020603050405020304" pitchFamily="18" charset="0"/>
              </a:rPr>
              <a:t>2 And I John saw the holy city, new Jerusalem, coming down from God out of heaven, prepared as a bride adorned for her husband.</a:t>
            </a:r>
          </a:p>
          <a:p>
            <a:pPr algn="l"/>
            <a:r>
              <a:rPr lang="en-US" sz="1600" kern="100" dirty="0">
                <a:solidFill>
                  <a:schemeClr val="accent6"/>
                </a:solidFill>
                <a:latin typeface="Aptos" panose="020B0004020202020204" pitchFamily="34" charset="0"/>
                <a:cs typeface="Times New Roman" panose="02020603050405020304" pitchFamily="18" charset="0"/>
              </a:rPr>
              <a:t>3 And I heard a great voice out of heaven saying, Behold, the tabernacle of God is with men, and he will dwell with them, and they shall be his people, and God himself shall be with them, and be their God.</a:t>
            </a:r>
          </a:p>
        </p:txBody>
      </p:sp>
    </p:spTree>
    <p:extLst>
      <p:ext uri="{BB962C8B-B14F-4D97-AF65-F5344CB8AC3E}">
        <p14:creationId xmlns:p14="http://schemas.microsoft.com/office/powerpoint/2010/main" val="3985799352"/>
      </p:ext>
    </p:extLst>
  </p:cSld>
  <p:clrMapOvr>
    <a:masterClrMapping/>
  </p:clrMapOvr>
  <p:transition spd="slow">
    <p:wedg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AEEA0F-8201-54A3-105B-8D5037FEBDF0}"/>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FF29DBF6-9B6E-51FA-56DD-CA47CDCFC399}"/>
              </a:ext>
            </a:extLst>
          </p:cNvPr>
          <p:cNvSpPr txBox="1"/>
          <p:nvPr/>
        </p:nvSpPr>
        <p:spPr>
          <a:xfrm>
            <a:off x="152400" y="73967"/>
            <a:ext cx="8158688" cy="461665"/>
          </a:xfrm>
          <a:prstGeom prst="rect">
            <a:avLst/>
          </a:prstGeom>
          <a:noFill/>
        </p:spPr>
        <p:txBody>
          <a:bodyPr wrap="square" rtlCol="0">
            <a:spAutoFit/>
          </a:bodyPr>
          <a:lstStyle/>
          <a:p>
            <a:pPr algn="ctr"/>
            <a:r>
              <a:rPr lang="en-US" sz="2400" b="1" dirty="0">
                <a:solidFill>
                  <a:srgbClr val="FFFF00"/>
                </a:solidFill>
                <a:latin typeface="Bookman Old Style" panose="02050604050505020204" pitchFamily="18" charset="0"/>
              </a:rPr>
              <a:t>Discussion Questions</a:t>
            </a:r>
            <a:endParaRPr lang="en-US" sz="2800" b="1" dirty="0">
              <a:solidFill>
                <a:srgbClr val="FFFF00"/>
              </a:solidFill>
              <a:latin typeface="Bookman Old Style" panose="02050604050505020204" pitchFamily="18" charset="0"/>
            </a:endParaRPr>
          </a:p>
        </p:txBody>
      </p:sp>
      <p:sp>
        <p:nvSpPr>
          <p:cNvPr id="3" name="TextBox 2">
            <a:extLst>
              <a:ext uri="{FF2B5EF4-FFF2-40B4-BE49-F238E27FC236}">
                <a16:creationId xmlns:a16="http://schemas.microsoft.com/office/drawing/2014/main" id="{03A2D89D-3F2F-52B2-2BD3-2D31418CDDF2}"/>
              </a:ext>
            </a:extLst>
          </p:cNvPr>
          <p:cNvSpPr txBox="1"/>
          <p:nvPr/>
        </p:nvSpPr>
        <p:spPr>
          <a:xfrm>
            <a:off x="215848" y="609600"/>
            <a:ext cx="4164097" cy="5397055"/>
          </a:xfrm>
          <a:prstGeom prst="rect">
            <a:avLst/>
          </a:prstGeom>
          <a:noFill/>
        </p:spPr>
        <p:txBody>
          <a:bodyPr wrap="square">
            <a:spAutoFit/>
          </a:bodyPr>
          <a:lstStyle/>
          <a:p>
            <a:pPr marL="0" marR="0" algn="l">
              <a:lnSpc>
                <a:spcPct val="107000"/>
              </a:lnSpc>
              <a:spcBef>
                <a:spcPts val="400"/>
              </a:spcBef>
              <a:spcAft>
                <a:spcPts val="200"/>
              </a:spcAft>
            </a:pPr>
            <a:r>
              <a:rPr lang="en-US" sz="1800" kern="100" dirty="0">
                <a:solidFill>
                  <a:schemeClr val="accent1">
                    <a:lumMod val="75000"/>
                  </a:schemeClr>
                </a:solidFill>
                <a:latin typeface="Aptos" panose="020B0004020202020204" pitchFamily="34" charset="0"/>
                <a:cs typeface="Times New Roman" panose="02020603050405020304" pitchFamily="18" charset="0"/>
              </a:rPr>
              <a:t>Question</a:t>
            </a:r>
            <a:r>
              <a:rPr lang="en-US" sz="1800" kern="100" dirty="0">
                <a:solidFill>
                  <a:schemeClr val="accent6"/>
                </a:solidFill>
                <a:latin typeface="Aptos" panose="020B0004020202020204" pitchFamily="34" charset="0"/>
                <a:cs typeface="Times New Roman" panose="02020603050405020304" pitchFamily="18" charset="0"/>
              </a:rPr>
              <a:t>: </a:t>
            </a:r>
            <a:r>
              <a:rPr lang="en-US" sz="1600" kern="100" dirty="0">
                <a:solidFill>
                  <a:schemeClr val="accent6"/>
                </a:solidFill>
                <a:latin typeface="Aptos" panose="020B0004020202020204" pitchFamily="34" charset="0"/>
                <a:cs typeface="Times New Roman" panose="02020603050405020304" pitchFamily="18" charset="0"/>
              </a:rPr>
              <a:t>About how many years has Jesus been sitting on the left hand of the Father?</a:t>
            </a:r>
          </a:p>
          <a:p>
            <a:pPr marL="0" marR="0" algn="l">
              <a:lnSpc>
                <a:spcPct val="107000"/>
              </a:lnSpc>
              <a:spcBef>
                <a:spcPts val="400"/>
              </a:spcBef>
              <a:spcAft>
                <a:spcPts val="200"/>
              </a:spcAft>
            </a:pPr>
            <a:r>
              <a:rPr lang="en-US" sz="1800" kern="100" dirty="0">
                <a:solidFill>
                  <a:schemeClr val="accent1">
                    <a:lumMod val="75000"/>
                  </a:schemeClr>
                </a:solidFill>
                <a:latin typeface="Aptos" panose="020B0004020202020204" pitchFamily="34" charset="0"/>
                <a:cs typeface="Times New Roman" panose="02020603050405020304" pitchFamily="18" charset="0"/>
              </a:rPr>
              <a:t>Question</a:t>
            </a:r>
            <a:r>
              <a:rPr lang="en-US" sz="1800" kern="100" dirty="0">
                <a:solidFill>
                  <a:schemeClr val="accent6"/>
                </a:solidFill>
                <a:latin typeface="Aptos" panose="020B0004020202020204" pitchFamily="34" charset="0"/>
                <a:cs typeface="Times New Roman" panose="02020603050405020304" pitchFamily="18" charset="0"/>
              </a:rPr>
              <a:t>: </a:t>
            </a:r>
            <a:r>
              <a:rPr lang="en-US" sz="1600" kern="100" dirty="0">
                <a:solidFill>
                  <a:schemeClr val="accent6"/>
                </a:solidFill>
                <a:latin typeface="Aptos" panose="020B0004020202020204" pitchFamily="34" charset="0"/>
                <a:cs typeface="Times New Roman" panose="02020603050405020304" pitchFamily="18" charset="0"/>
              </a:rPr>
              <a:t>What color are the streets in heaven? What are they made of?</a:t>
            </a:r>
          </a:p>
          <a:p>
            <a:pPr algn="l">
              <a:lnSpc>
                <a:spcPct val="107000"/>
              </a:lnSpc>
              <a:spcBef>
                <a:spcPts val="400"/>
              </a:spcBef>
              <a:spcAft>
                <a:spcPts val="200"/>
              </a:spcAft>
            </a:pPr>
            <a:r>
              <a:rPr lang="en-US" sz="1800" kern="100" dirty="0">
                <a:solidFill>
                  <a:schemeClr val="accent1">
                    <a:lumMod val="75000"/>
                  </a:schemeClr>
                </a:solidFill>
                <a:latin typeface="Aptos" panose="020B0004020202020204" pitchFamily="34" charset="0"/>
                <a:cs typeface="Times New Roman" panose="02020603050405020304" pitchFamily="18" charset="0"/>
              </a:rPr>
              <a:t>Question</a:t>
            </a:r>
            <a:r>
              <a:rPr lang="en-US" sz="1800" kern="100" dirty="0">
                <a:solidFill>
                  <a:schemeClr val="accent6"/>
                </a:solidFill>
                <a:latin typeface="Aptos" panose="020B0004020202020204" pitchFamily="34" charset="0"/>
                <a:cs typeface="Times New Roman" panose="02020603050405020304" pitchFamily="18" charset="0"/>
              </a:rPr>
              <a:t>: </a:t>
            </a:r>
            <a:r>
              <a:rPr lang="en-US" sz="1600" kern="100" dirty="0">
                <a:solidFill>
                  <a:schemeClr val="accent6"/>
                </a:solidFill>
                <a:latin typeface="Aptos" panose="020B0004020202020204" pitchFamily="34" charset="0"/>
                <a:cs typeface="Times New Roman" panose="02020603050405020304" pitchFamily="18" charset="0"/>
              </a:rPr>
              <a:t>Who’s name is above every name even in the world to come?</a:t>
            </a:r>
            <a:endParaRPr lang="en-US" sz="1800" kern="100" dirty="0">
              <a:solidFill>
                <a:schemeClr val="accent6"/>
              </a:solidFill>
              <a:latin typeface="Aptos" panose="020B0004020202020204" pitchFamily="34" charset="0"/>
              <a:cs typeface="Times New Roman" panose="02020603050405020304" pitchFamily="18" charset="0"/>
            </a:endParaRPr>
          </a:p>
          <a:p>
            <a:pPr algn="l">
              <a:lnSpc>
                <a:spcPct val="107000"/>
              </a:lnSpc>
              <a:spcBef>
                <a:spcPts val="400"/>
              </a:spcBef>
              <a:spcAft>
                <a:spcPts val="200"/>
              </a:spcAft>
            </a:pPr>
            <a:r>
              <a:rPr lang="en-US" sz="1800" kern="100" dirty="0">
                <a:solidFill>
                  <a:schemeClr val="accent1">
                    <a:lumMod val="75000"/>
                  </a:schemeClr>
                </a:solidFill>
                <a:latin typeface="Aptos" panose="020B0004020202020204" pitchFamily="34" charset="0"/>
                <a:cs typeface="Times New Roman" panose="02020603050405020304" pitchFamily="18" charset="0"/>
              </a:rPr>
              <a:t>Question</a:t>
            </a:r>
            <a:r>
              <a:rPr lang="en-US" sz="1800" kern="100" dirty="0">
                <a:solidFill>
                  <a:schemeClr val="accent6"/>
                </a:solidFill>
                <a:latin typeface="Aptos" panose="020B0004020202020204" pitchFamily="34" charset="0"/>
                <a:cs typeface="Times New Roman" panose="02020603050405020304" pitchFamily="18" charset="0"/>
              </a:rPr>
              <a:t>: </a:t>
            </a:r>
            <a:r>
              <a:rPr lang="en-US" sz="1600" kern="100" dirty="0">
                <a:solidFill>
                  <a:schemeClr val="accent6"/>
                </a:solidFill>
                <a:latin typeface="Aptos" panose="020B0004020202020204" pitchFamily="34" charset="0"/>
                <a:cs typeface="Times New Roman" panose="02020603050405020304" pitchFamily="18" charset="0"/>
              </a:rPr>
              <a:t>Where is the tabernacle of God?</a:t>
            </a:r>
          </a:p>
          <a:p>
            <a:pPr algn="l">
              <a:lnSpc>
                <a:spcPct val="107000"/>
              </a:lnSpc>
              <a:spcBef>
                <a:spcPts val="400"/>
              </a:spcBef>
              <a:spcAft>
                <a:spcPts val="200"/>
              </a:spcAft>
            </a:pPr>
            <a:r>
              <a:rPr lang="en-US" sz="1800" kern="100" dirty="0">
                <a:solidFill>
                  <a:schemeClr val="accent1">
                    <a:lumMod val="75000"/>
                  </a:schemeClr>
                </a:solidFill>
                <a:latin typeface="Aptos" panose="020B0004020202020204" pitchFamily="34" charset="0"/>
                <a:cs typeface="Times New Roman" panose="02020603050405020304" pitchFamily="18" charset="0"/>
              </a:rPr>
              <a:t>Question</a:t>
            </a:r>
            <a:r>
              <a:rPr lang="en-US" sz="1800" kern="100" dirty="0">
                <a:solidFill>
                  <a:schemeClr val="accent6"/>
                </a:solidFill>
                <a:latin typeface="Aptos" panose="020B0004020202020204" pitchFamily="34" charset="0"/>
                <a:cs typeface="Times New Roman" panose="02020603050405020304" pitchFamily="18" charset="0"/>
              </a:rPr>
              <a:t>: </a:t>
            </a:r>
            <a:r>
              <a:rPr lang="en-US" sz="1600" kern="100" dirty="0">
                <a:solidFill>
                  <a:schemeClr val="accent6"/>
                </a:solidFill>
                <a:latin typeface="Aptos" panose="020B0004020202020204" pitchFamily="34" charset="0"/>
                <a:cs typeface="Times New Roman" panose="02020603050405020304" pitchFamily="18" charset="0"/>
              </a:rPr>
              <a:t>What is in Jesus’ Father’s house? How many are there?</a:t>
            </a:r>
          </a:p>
          <a:p>
            <a:pPr algn="l">
              <a:lnSpc>
                <a:spcPct val="107000"/>
              </a:lnSpc>
              <a:spcBef>
                <a:spcPts val="400"/>
              </a:spcBef>
              <a:spcAft>
                <a:spcPts val="200"/>
              </a:spcAft>
            </a:pPr>
            <a:r>
              <a:rPr lang="en-US" sz="1800" kern="100" dirty="0">
                <a:solidFill>
                  <a:schemeClr val="accent1">
                    <a:lumMod val="75000"/>
                  </a:schemeClr>
                </a:solidFill>
                <a:latin typeface="Aptos" panose="020B0004020202020204" pitchFamily="34" charset="0"/>
                <a:cs typeface="Times New Roman" panose="02020603050405020304" pitchFamily="18" charset="0"/>
              </a:rPr>
              <a:t>Question</a:t>
            </a:r>
            <a:r>
              <a:rPr lang="en-US" sz="1800" kern="100" dirty="0">
                <a:solidFill>
                  <a:schemeClr val="accent6"/>
                </a:solidFill>
                <a:latin typeface="Aptos" panose="020B0004020202020204" pitchFamily="34" charset="0"/>
                <a:cs typeface="Times New Roman" panose="02020603050405020304" pitchFamily="18" charset="0"/>
              </a:rPr>
              <a:t>: </a:t>
            </a:r>
            <a:r>
              <a:rPr lang="en-US" sz="1600" kern="100" dirty="0">
                <a:solidFill>
                  <a:schemeClr val="accent6"/>
                </a:solidFill>
                <a:latin typeface="Aptos" panose="020B0004020202020204" pitchFamily="34" charset="0"/>
                <a:cs typeface="Times New Roman" panose="02020603050405020304" pitchFamily="18" charset="0"/>
              </a:rPr>
              <a:t>How many gates are there in the New Jerusalem? What are the gates made out of?</a:t>
            </a:r>
          </a:p>
          <a:p>
            <a:pPr algn="l">
              <a:lnSpc>
                <a:spcPct val="107000"/>
              </a:lnSpc>
              <a:spcBef>
                <a:spcPts val="400"/>
              </a:spcBef>
              <a:spcAft>
                <a:spcPts val="200"/>
              </a:spcAft>
            </a:pPr>
            <a:r>
              <a:rPr lang="en-US" sz="2000" kern="100" dirty="0">
                <a:solidFill>
                  <a:schemeClr val="accent1">
                    <a:lumMod val="75000"/>
                  </a:schemeClr>
                </a:solidFill>
                <a:latin typeface="Aptos" panose="020B0004020202020204" pitchFamily="34" charset="0"/>
                <a:cs typeface="Times New Roman" panose="02020603050405020304" pitchFamily="18" charset="0"/>
              </a:rPr>
              <a:t>Question</a:t>
            </a:r>
            <a:r>
              <a:rPr lang="en-US" sz="2000" kern="100" dirty="0">
                <a:solidFill>
                  <a:schemeClr val="accent6"/>
                </a:solidFill>
                <a:latin typeface="Aptos" panose="020B0004020202020204" pitchFamily="34" charset="0"/>
                <a:cs typeface="Times New Roman" panose="02020603050405020304" pitchFamily="18" charset="0"/>
              </a:rPr>
              <a:t>: </a:t>
            </a:r>
            <a:r>
              <a:rPr lang="en-US" sz="1600" kern="100" dirty="0">
                <a:solidFill>
                  <a:schemeClr val="accent6"/>
                </a:solidFill>
                <a:latin typeface="Aptos" panose="020B0004020202020204" pitchFamily="34" charset="0"/>
                <a:cs typeface="Times New Roman" panose="02020603050405020304" pitchFamily="18" charset="0"/>
              </a:rPr>
              <a:t>Who is the only one that the Father has begotten? What are 3 scriptures that prove that?</a:t>
            </a:r>
            <a:endParaRPr lang="en-US" sz="1800" kern="100" dirty="0">
              <a:solidFill>
                <a:schemeClr val="accent6"/>
              </a:solidFill>
              <a:latin typeface="Aptos" panose="020B0004020202020204" pitchFamily="34" charset="0"/>
              <a:cs typeface="Times New Roman" panose="02020603050405020304" pitchFamily="18" charset="0"/>
            </a:endParaRPr>
          </a:p>
          <a:p>
            <a:pPr algn="l">
              <a:lnSpc>
                <a:spcPct val="107000"/>
              </a:lnSpc>
              <a:spcBef>
                <a:spcPts val="400"/>
              </a:spcBef>
              <a:spcAft>
                <a:spcPts val="200"/>
              </a:spcAft>
            </a:pPr>
            <a:r>
              <a:rPr lang="en-US" sz="1800" kern="100" dirty="0">
                <a:solidFill>
                  <a:schemeClr val="accent1">
                    <a:lumMod val="75000"/>
                  </a:schemeClr>
                </a:solidFill>
                <a:latin typeface="Aptos" panose="020B0004020202020204" pitchFamily="34" charset="0"/>
                <a:cs typeface="Times New Roman" panose="02020603050405020304" pitchFamily="18" charset="0"/>
              </a:rPr>
              <a:t>Question</a:t>
            </a:r>
            <a:r>
              <a:rPr lang="en-US" sz="1800" kern="100" dirty="0">
                <a:solidFill>
                  <a:schemeClr val="accent6"/>
                </a:solidFill>
                <a:latin typeface="Aptos" panose="020B0004020202020204" pitchFamily="34" charset="0"/>
                <a:cs typeface="Times New Roman" panose="02020603050405020304" pitchFamily="18" charset="0"/>
              </a:rPr>
              <a:t>: </a:t>
            </a:r>
            <a:r>
              <a:rPr lang="en-US" sz="1600" kern="100" dirty="0">
                <a:solidFill>
                  <a:schemeClr val="accent6"/>
                </a:solidFill>
                <a:latin typeface="Aptos" panose="020B0004020202020204" pitchFamily="34" charset="0"/>
                <a:cs typeface="Times New Roman" panose="02020603050405020304" pitchFamily="18" charset="0"/>
              </a:rPr>
              <a:t>How do we know that Jesus is looking out for us?</a:t>
            </a:r>
            <a:endParaRPr lang="en-US" sz="1800" kern="100" dirty="0">
              <a:solidFill>
                <a:schemeClr val="accent6"/>
              </a:solidFill>
              <a:latin typeface="Aptos" panose="020B0004020202020204" pitchFamily="34" charset="0"/>
              <a:cs typeface="Times New Roman" panose="02020603050405020304" pitchFamily="18" charset="0"/>
            </a:endParaRPr>
          </a:p>
        </p:txBody>
      </p:sp>
      <p:sp>
        <p:nvSpPr>
          <p:cNvPr id="2" name="TextBox 1">
            <a:extLst>
              <a:ext uri="{FF2B5EF4-FFF2-40B4-BE49-F238E27FC236}">
                <a16:creationId xmlns:a16="http://schemas.microsoft.com/office/drawing/2014/main" id="{F062AFCA-6A00-A3AB-42ED-46CD85317805}"/>
              </a:ext>
            </a:extLst>
          </p:cNvPr>
          <p:cNvSpPr txBox="1"/>
          <p:nvPr/>
        </p:nvSpPr>
        <p:spPr>
          <a:xfrm>
            <a:off x="4550695" y="609600"/>
            <a:ext cx="4392697" cy="5715539"/>
          </a:xfrm>
          <a:prstGeom prst="rect">
            <a:avLst/>
          </a:prstGeom>
          <a:noFill/>
        </p:spPr>
        <p:txBody>
          <a:bodyPr wrap="square">
            <a:spAutoFit/>
          </a:bodyPr>
          <a:lstStyle/>
          <a:p>
            <a:pPr marL="0" marR="0" algn="l">
              <a:lnSpc>
                <a:spcPct val="107000"/>
              </a:lnSpc>
              <a:spcBef>
                <a:spcPts val="400"/>
              </a:spcBef>
              <a:spcAft>
                <a:spcPts val="200"/>
              </a:spcAft>
            </a:pPr>
            <a:r>
              <a:rPr lang="en-US" sz="1800" kern="100" dirty="0">
                <a:solidFill>
                  <a:schemeClr val="accent1">
                    <a:lumMod val="75000"/>
                  </a:schemeClr>
                </a:solidFill>
                <a:latin typeface="Aptos" panose="020B0004020202020204" pitchFamily="34" charset="0"/>
                <a:cs typeface="Times New Roman" panose="02020603050405020304" pitchFamily="18" charset="0"/>
              </a:rPr>
              <a:t>Question</a:t>
            </a:r>
            <a:r>
              <a:rPr lang="en-US" sz="1800" kern="100" dirty="0">
                <a:solidFill>
                  <a:schemeClr val="accent6"/>
                </a:solidFill>
                <a:latin typeface="Aptos" panose="020B0004020202020204" pitchFamily="34" charset="0"/>
                <a:cs typeface="Times New Roman" panose="02020603050405020304" pitchFamily="18" charset="0"/>
              </a:rPr>
              <a:t>: </a:t>
            </a:r>
            <a:r>
              <a:rPr lang="en-US" sz="1600" kern="100" dirty="0">
                <a:solidFill>
                  <a:schemeClr val="accent6"/>
                </a:solidFill>
                <a:latin typeface="Aptos" panose="020B0004020202020204" pitchFamily="34" charset="0"/>
                <a:cs typeface="Times New Roman" panose="02020603050405020304" pitchFamily="18" charset="0"/>
              </a:rPr>
              <a:t>What is the result of the eyes of our understanding being enlightened?</a:t>
            </a:r>
          </a:p>
          <a:p>
            <a:pPr marL="0" marR="0" algn="l">
              <a:lnSpc>
                <a:spcPct val="107000"/>
              </a:lnSpc>
              <a:spcBef>
                <a:spcPts val="400"/>
              </a:spcBef>
              <a:spcAft>
                <a:spcPts val="200"/>
              </a:spcAft>
            </a:pPr>
            <a:r>
              <a:rPr lang="en-US" sz="1800" kern="100" dirty="0">
                <a:solidFill>
                  <a:schemeClr val="accent1">
                    <a:lumMod val="75000"/>
                  </a:schemeClr>
                </a:solidFill>
                <a:latin typeface="Aptos" panose="020B0004020202020204" pitchFamily="34" charset="0"/>
                <a:cs typeface="Times New Roman" panose="02020603050405020304" pitchFamily="18" charset="0"/>
              </a:rPr>
              <a:t>Question</a:t>
            </a:r>
            <a:r>
              <a:rPr lang="en-US" sz="1800" kern="100" dirty="0">
                <a:solidFill>
                  <a:schemeClr val="accent6"/>
                </a:solidFill>
                <a:latin typeface="Aptos" panose="020B0004020202020204" pitchFamily="34" charset="0"/>
                <a:cs typeface="Times New Roman" panose="02020603050405020304" pitchFamily="18" charset="0"/>
              </a:rPr>
              <a:t>: </a:t>
            </a:r>
            <a:r>
              <a:rPr lang="en-US" sz="1600" kern="100" dirty="0">
                <a:solidFill>
                  <a:schemeClr val="accent6"/>
                </a:solidFill>
                <a:latin typeface="Aptos" panose="020B0004020202020204" pitchFamily="34" charset="0"/>
                <a:cs typeface="Times New Roman" panose="02020603050405020304" pitchFamily="18" charset="0"/>
              </a:rPr>
              <a:t>How high is Jesus set above all principalities and powers? Who put him there?</a:t>
            </a:r>
          </a:p>
          <a:p>
            <a:pPr algn="l">
              <a:lnSpc>
                <a:spcPct val="107000"/>
              </a:lnSpc>
              <a:spcBef>
                <a:spcPts val="400"/>
              </a:spcBef>
              <a:spcAft>
                <a:spcPts val="200"/>
              </a:spcAft>
            </a:pPr>
            <a:r>
              <a:rPr lang="en-US" sz="1800" kern="100" dirty="0">
                <a:solidFill>
                  <a:schemeClr val="accent1">
                    <a:lumMod val="75000"/>
                  </a:schemeClr>
                </a:solidFill>
                <a:latin typeface="Aptos" panose="020B0004020202020204" pitchFamily="34" charset="0"/>
                <a:cs typeface="Times New Roman" panose="02020603050405020304" pitchFamily="18" charset="0"/>
              </a:rPr>
              <a:t>Question</a:t>
            </a:r>
            <a:r>
              <a:rPr lang="en-US" sz="1800" kern="100" dirty="0">
                <a:solidFill>
                  <a:schemeClr val="accent6"/>
                </a:solidFill>
                <a:latin typeface="Aptos" panose="020B0004020202020204" pitchFamily="34" charset="0"/>
                <a:cs typeface="Times New Roman" panose="02020603050405020304" pitchFamily="18" charset="0"/>
              </a:rPr>
              <a:t>: </a:t>
            </a:r>
            <a:r>
              <a:rPr lang="en-US" sz="1600" kern="100" dirty="0">
                <a:solidFill>
                  <a:schemeClr val="accent6"/>
                </a:solidFill>
                <a:latin typeface="Aptos" panose="020B0004020202020204" pitchFamily="34" charset="0"/>
                <a:cs typeface="Times New Roman" panose="02020603050405020304" pitchFamily="18" charset="0"/>
              </a:rPr>
              <a:t>Can angels take on the form of man?</a:t>
            </a:r>
          </a:p>
          <a:p>
            <a:pPr algn="l">
              <a:lnSpc>
                <a:spcPct val="107000"/>
              </a:lnSpc>
              <a:spcBef>
                <a:spcPts val="400"/>
              </a:spcBef>
              <a:spcAft>
                <a:spcPts val="200"/>
              </a:spcAft>
            </a:pPr>
            <a:r>
              <a:rPr lang="en-US" sz="1800" kern="100" dirty="0">
                <a:solidFill>
                  <a:schemeClr val="accent1">
                    <a:lumMod val="75000"/>
                  </a:schemeClr>
                </a:solidFill>
                <a:latin typeface="Aptos" panose="020B0004020202020204" pitchFamily="34" charset="0"/>
                <a:cs typeface="Times New Roman" panose="02020603050405020304" pitchFamily="18" charset="0"/>
              </a:rPr>
              <a:t>Question</a:t>
            </a:r>
            <a:r>
              <a:rPr lang="en-US" sz="1800" kern="100" dirty="0">
                <a:solidFill>
                  <a:schemeClr val="accent6"/>
                </a:solidFill>
                <a:latin typeface="Aptos" panose="020B0004020202020204" pitchFamily="34" charset="0"/>
                <a:cs typeface="Times New Roman" panose="02020603050405020304" pitchFamily="18" charset="0"/>
              </a:rPr>
              <a:t>: </a:t>
            </a:r>
            <a:r>
              <a:rPr lang="en-US" sz="1600" kern="100" dirty="0">
                <a:solidFill>
                  <a:schemeClr val="accent6"/>
                </a:solidFill>
                <a:latin typeface="Aptos" panose="020B0004020202020204" pitchFamily="34" charset="0"/>
                <a:cs typeface="Times New Roman" panose="02020603050405020304" pitchFamily="18" charset="0"/>
              </a:rPr>
              <a:t>What is significant about mansions?</a:t>
            </a:r>
          </a:p>
          <a:p>
            <a:pPr algn="l">
              <a:lnSpc>
                <a:spcPct val="107000"/>
              </a:lnSpc>
              <a:spcBef>
                <a:spcPts val="400"/>
              </a:spcBef>
              <a:spcAft>
                <a:spcPts val="200"/>
              </a:spcAft>
            </a:pPr>
            <a:r>
              <a:rPr lang="en-US" sz="2000" kern="100" dirty="0">
                <a:solidFill>
                  <a:schemeClr val="accent1">
                    <a:lumMod val="75000"/>
                  </a:schemeClr>
                </a:solidFill>
                <a:latin typeface="Aptos" panose="020B0004020202020204" pitchFamily="34" charset="0"/>
                <a:cs typeface="Times New Roman" panose="02020603050405020304" pitchFamily="18" charset="0"/>
              </a:rPr>
              <a:t>Question</a:t>
            </a:r>
            <a:r>
              <a:rPr lang="en-US" sz="2000" kern="100" dirty="0">
                <a:solidFill>
                  <a:schemeClr val="accent6"/>
                </a:solidFill>
                <a:latin typeface="Aptos" panose="020B0004020202020204" pitchFamily="34" charset="0"/>
                <a:cs typeface="Times New Roman" panose="02020603050405020304" pitchFamily="18" charset="0"/>
              </a:rPr>
              <a:t>: </a:t>
            </a:r>
            <a:r>
              <a:rPr lang="en-US" sz="1600" kern="100" dirty="0">
                <a:solidFill>
                  <a:schemeClr val="accent6"/>
                </a:solidFill>
                <a:latin typeface="Aptos" panose="020B0004020202020204" pitchFamily="34" charset="0"/>
                <a:cs typeface="Times New Roman" panose="02020603050405020304" pitchFamily="18" charset="0"/>
              </a:rPr>
              <a:t>What manner will Jesus come in when he returns?</a:t>
            </a:r>
          </a:p>
          <a:p>
            <a:pPr algn="l">
              <a:lnSpc>
                <a:spcPct val="107000"/>
              </a:lnSpc>
              <a:spcBef>
                <a:spcPts val="400"/>
              </a:spcBef>
              <a:spcAft>
                <a:spcPts val="200"/>
              </a:spcAft>
            </a:pPr>
            <a:r>
              <a:rPr lang="en-US" sz="1800" kern="100" dirty="0">
                <a:solidFill>
                  <a:schemeClr val="accent1">
                    <a:lumMod val="75000"/>
                  </a:schemeClr>
                </a:solidFill>
                <a:latin typeface="Aptos" panose="020B0004020202020204" pitchFamily="34" charset="0"/>
                <a:cs typeface="Times New Roman" panose="02020603050405020304" pitchFamily="18" charset="0"/>
              </a:rPr>
              <a:t>Question</a:t>
            </a:r>
            <a:r>
              <a:rPr lang="en-US" sz="1800" kern="100" dirty="0">
                <a:solidFill>
                  <a:schemeClr val="accent6"/>
                </a:solidFill>
                <a:latin typeface="Aptos" panose="020B0004020202020204" pitchFamily="34" charset="0"/>
                <a:cs typeface="Times New Roman" panose="02020603050405020304" pitchFamily="18" charset="0"/>
              </a:rPr>
              <a:t>: </a:t>
            </a:r>
            <a:r>
              <a:rPr lang="en-US" sz="1600" kern="100" dirty="0">
                <a:solidFill>
                  <a:schemeClr val="accent6"/>
                </a:solidFill>
                <a:latin typeface="Aptos" panose="020B0004020202020204" pitchFamily="34" charset="0"/>
                <a:cs typeface="Times New Roman" panose="02020603050405020304" pitchFamily="18" charset="0"/>
              </a:rPr>
              <a:t>Who is the head of the church?</a:t>
            </a:r>
            <a:endParaRPr lang="en-US" sz="1800" kern="100" dirty="0">
              <a:solidFill>
                <a:schemeClr val="accent6"/>
              </a:solidFill>
              <a:latin typeface="Aptos" panose="020B0004020202020204" pitchFamily="34" charset="0"/>
              <a:cs typeface="Times New Roman" panose="02020603050405020304" pitchFamily="18" charset="0"/>
            </a:endParaRPr>
          </a:p>
          <a:p>
            <a:pPr algn="l">
              <a:lnSpc>
                <a:spcPct val="107000"/>
              </a:lnSpc>
              <a:spcBef>
                <a:spcPts val="400"/>
              </a:spcBef>
              <a:spcAft>
                <a:spcPts val="200"/>
              </a:spcAft>
            </a:pPr>
            <a:r>
              <a:rPr lang="en-US" sz="1800" kern="100" dirty="0">
                <a:solidFill>
                  <a:schemeClr val="accent1">
                    <a:lumMod val="75000"/>
                  </a:schemeClr>
                </a:solidFill>
                <a:latin typeface="Aptos" panose="020B0004020202020204" pitchFamily="34" charset="0"/>
                <a:cs typeface="Times New Roman" panose="02020603050405020304" pitchFamily="18" charset="0"/>
              </a:rPr>
              <a:t>Question</a:t>
            </a:r>
            <a:r>
              <a:rPr lang="en-US" sz="1800" kern="100" dirty="0">
                <a:solidFill>
                  <a:schemeClr val="accent6"/>
                </a:solidFill>
                <a:latin typeface="Aptos" panose="020B0004020202020204" pitchFamily="34" charset="0"/>
                <a:cs typeface="Times New Roman" panose="02020603050405020304" pitchFamily="18" charset="0"/>
              </a:rPr>
              <a:t>: </a:t>
            </a:r>
            <a:r>
              <a:rPr lang="en-US" sz="1600" kern="100" dirty="0">
                <a:solidFill>
                  <a:schemeClr val="accent6"/>
                </a:solidFill>
                <a:latin typeface="Aptos" panose="020B0004020202020204" pitchFamily="34" charset="0"/>
                <a:cs typeface="Times New Roman" panose="02020603050405020304" pitchFamily="18" charset="0"/>
              </a:rPr>
              <a:t>Why were the men of Galilee gazing up into heaven?</a:t>
            </a:r>
            <a:endParaRPr lang="en-US" sz="1800" kern="100" dirty="0">
              <a:solidFill>
                <a:schemeClr val="accent6"/>
              </a:solidFill>
              <a:latin typeface="Aptos" panose="020B0004020202020204" pitchFamily="34" charset="0"/>
              <a:cs typeface="Times New Roman" panose="02020603050405020304" pitchFamily="18" charset="0"/>
            </a:endParaRPr>
          </a:p>
          <a:p>
            <a:pPr algn="l">
              <a:lnSpc>
                <a:spcPct val="107000"/>
              </a:lnSpc>
              <a:spcBef>
                <a:spcPts val="400"/>
              </a:spcBef>
              <a:spcAft>
                <a:spcPts val="200"/>
              </a:spcAft>
            </a:pPr>
            <a:r>
              <a:rPr lang="en-US" sz="1800" kern="100" dirty="0">
                <a:solidFill>
                  <a:schemeClr val="accent1">
                    <a:lumMod val="75000"/>
                  </a:schemeClr>
                </a:solidFill>
                <a:latin typeface="Aptos" panose="020B0004020202020204" pitchFamily="34" charset="0"/>
                <a:cs typeface="Times New Roman" panose="02020603050405020304" pitchFamily="18" charset="0"/>
              </a:rPr>
              <a:t>Question</a:t>
            </a:r>
            <a:r>
              <a:rPr lang="en-US" sz="1800" kern="100" dirty="0">
                <a:solidFill>
                  <a:schemeClr val="accent6"/>
                </a:solidFill>
                <a:latin typeface="Aptos" panose="020B0004020202020204" pitchFamily="34" charset="0"/>
                <a:cs typeface="Times New Roman" panose="02020603050405020304" pitchFamily="18" charset="0"/>
              </a:rPr>
              <a:t>: </a:t>
            </a:r>
            <a:r>
              <a:rPr lang="en-US" sz="1600" kern="100" dirty="0">
                <a:solidFill>
                  <a:schemeClr val="accent6"/>
                </a:solidFill>
                <a:latin typeface="Aptos" panose="020B0004020202020204" pitchFamily="34" charset="0"/>
                <a:cs typeface="Times New Roman" panose="02020603050405020304" pitchFamily="18" charset="0"/>
              </a:rPr>
              <a:t>Where is the template located in the New Jerusalem?</a:t>
            </a:r>
            <a:r>
              <a:rPr lang="en-US" sz="1800" kern="100" dirty="0">
                <a:solidFill>
                  <a:schemeClr val="accent6"/>
                </a:solidFill>
                <a:latin typeface="Aptos" panose="020B0004020202020204" pitchFamily="34" charset="0"/>
                <a:cs typeface="Times New Roman" panose="02020603050405020304" pitchFamily="18" charset="0"/>
              </a:rPr>
              <a:t> </a:t>
            </a:r>
          </a:p>
          <a:p>
            <a:pPr algn="l">
              <a:lnSpc>
                <a:spcPct val="107000"/>
              </a:lnSpc>
              <a:spcBef>
                <a:spcPts val="400"/>
              </a:spcBef>
              <a:spcAft>
                <a:spcPts val="200"/>
              </a:spcAft>
            </a:pPr>
            <a:r>
              <a:rPr lang="en-US" sz="1800" kern="100" dirty="0">
                <a:solidFill>
                  <a:schemeClr val="accent1">
                    <a:lumMod val="75000"/>
                  </a:schemeClr>
                </a:solidFill>
                <a:latin typeface="Aptos" panose="020B0004020202020204" pitchFamily="34" charset="0"/>
                <a:cs typeface="Times New Roman" panose="02020603050405020304" pitchFamily="18" charset="0"/>
              </a:rPr>
              <a:t>Question</a:t>
            </a:r>
            <a:r>
              <a:rPr lang="en-US" sz="2000" kern="100" dirty="0">
                <a:solidFill>
                  <a:schemeClr val="accent6"/>
                </a:solidFill>
                <a:latin typeface="Aptos" panose="020B0004020202020204" pitchFamily="34" charset="0"/>
                <a:cs typeface="Times New Roman" panose="02020603050405020304" pitchFamily="18" charset="0"/>
              </a:rPr>
              <a:t>: </a:t>
            </a:r>
            <a:r>
              <a:rPr lang="en-US" sz="1600" kern="100" dirty="0">
                <a:solidFill>
                  <a:schemeClr val="accent6"/>
                </a:solidFill>
                <a:latin typeface="Aptos" panose="020B0004020202020204" pitchFamily="34" charset="0"/>
                <a:cs typeface="Times New Roman" panose="02020603050405020304" pitchFamily="18" charset="0"/>
              </a:rPr>
              <a:t>How long has our place in heaven been under construction?</a:t>
            </a:r>
          </a:p>
          <a:p>
            <a:pPr algn="l">
              <a:lnSpc>
                <a:spcPct val="107000"/>
              </a:lnSpc>
              <a:spcBef>
                <a:spcPts val="400"/>
              </a:spcBef>
              <a:spcAft>
                <a:spcPts val="200"/>
              </a:spcAft>
            </a:pPr>
            <a:r>
              <a:rPr lang="en-US" sz="1800" kern="100" dirty="0">
                <a:solidFill>
                  <a:schemeClr val="accent1">
                    <a:lumMod val="75000"/>
                  </a:schemeClr>
                </a:solidFill>
                <a:latin typeface="Aptos" panose="020B0004020202020204" pitchFamily="34" charset="0"/>
                <a:cs typeface="Times New Roman" panose="02020603050405020304" pitchFamily="18" charset="0"/>
              </a:rPr>
              <a:t>Question</a:t>
            </a:r>
            <a:r>
              <a:rPr lang="en-US" sz="2000" kern="100" dirty="0">
                <a:solidFill>
                  <a:schemeClr val="accent6"/>
                </a:solidFill>
                <a:latin typeface="Aptos" panose="020B0004020202020204" pitchFamily="34" charset="0"/>
                <a:cs typeface="Times New Roman" panose="02020603050405020304" pitchFamily="18" charset="0"/>
              </a:rPr>
              <a:t>: </a:t>
            </a:r>
            <a:r>
              <a:rPr lang="en-US" sz="1600" kern="100" dirty="0">
                <a:solidFill>
                  <a:schemeClr val="accent6"/>
                </a:solidFill>
                <a:latin typeface="Aptos" panose="020B0004020202020204" pitchFamily="34" charset="0"/>
                <a:cs typeface="Times New Roman" panose="02020603050405020304" pitchFamily="18" charset="0"/>
              </a:rPr>
              <a:t>How do we know there is no danger in the new Jerusalem?</a:t>
            </a:r>
          </a:p>
        </p:txBody>
      </p:sp>
    </p:spTree>
    <p:extLst>
      <p:ext uri="{BB962C8B-B14F-4D97-AF65-F5344CB8AC3E}">
        <p14:creationId xmlns:p14="http://schemas.microsoft.com/office/powerpoint/2010/main" val="2742437327"/>
      </p:ext>
    </p:extLst>
  </p:cSld>
  <p:clrMapOvr>
    <a:masterClrMapping/>
  </p:clrMapOvr>
  <p:transition spd="slow">
    <p:wedge/>
  </p:transition>
</p:sld>
</file>

<file path=ppt/theme/theme1.xml><?xml version="1.0" encoding="utf-8"?>
<a:theme xmlns:a="http://schemas.openxmlformats.org/drawingml/2006/main" name="Blue-Gradient.dep">
  <a:themeElements>
    <a:clrScheme name="Custom 1">
      <a:dk1>
        <a:srgbClr val="66FFFF"/>
      </a:dk1>
      <a:lt1>
        <a:srgbClr val="66FFFF"/>
      </a:lt1>
      <a:dk2>
        <a:srgbClr val="66FFFF"/>
      </a:dk2>
      <a:lt2>
        <a:srgbClr val="FFFF00"/>
      </a:lt2>
      <a:accent1>
        <a:srgbClr val="99FF99"/>
      </a:accent1>
      <a:accent2>
        <a:srgbClr val="FFFFFF"/>
      </a:accent2>
      <a:accent3>
        <a:srgbClr val="FFFF66"/>
      </a:accent3>
      <a:accent4>
        <a:srgbClr val="FFFF66"/>
      </a:accent4>
      <a:accent5>
        <a:srgbClr val="CC99FF"/>
      </a:accent5>
      <a:accent6>
        <a:srgbClr val="FFFF00"/>
      </a:accent6>
      <a:hlink>
        <a:srgbClr val="0042C7"/>
      </a:hlink>
      <a:folHlink>
        <a:srgbClr val="FFFF66"/>
      </a:folHlink>
    </a:clrScheme>
    <a:fontScheme name="Tahoma-Trebuchet">
      <a:majorFont>
        <a:latin typeface="Tahoma"/>
        <a:ea typeface=""/>
        <a:cs typeface=""/>
      </a:majorFont>
      <a:minorFont>
        <a:latin typeface="Trebuchet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600" b="0" i="0" u="none" strike="noStrike" cap="none" normalizeH="0" baseline="0" smtClean="0">
            <a:ln>
              <a:noFill/>
            </a:ln>
            <a:solidFill>
              <a:schemeClr val="tx2"/>
            </a:solidFill>
            <a:effectLst/>
            <a:latin typeface="Cooper Black" pitchFamily="2"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600" b="0" i="0" u="none" strike="noStrike" cap="none" normalizeH="0" baseline="0" smtClean="0">
            <a:ln>
              <a:noFill/>
            </a:ln>
            <a:solidFill>
              <a:schemeClr val="tx2"/>
            </a:solidFill>
            <a:effectLst/>
            <a:latin typeface="Cooper Black" pitchFamily="2"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Blue-Gradient.dep</Template>
  <TotalTime>1787</TotalTime>
  <Words>1140</Words>
  <Application>Microsoft Office PowerPoint</Application>
  <PresentationFormat>On-screen Show (4:3)</PresentationFormat>
  <Paragraphs>72</Paragraphs>
  <Slides>5</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vt:i4>
      </vt:variant>
    </vt:vector>
  </HeadingPairs>
  <TitlesOfParts>
    <vt:vector size="14" baseType="lpstr">
      <vt:lpstr>Tahoma</vt:lpstr>
      <vt:lpstr>Times New Roman</vt:lpstr>
      <vt:lpstr>Cooper Black</vt:lpstr>
      <vt:lpstr>Bookman Old Style</vt:lpstr>
      <vt:lpstr>Calibri</vt:lpstr>
      <vt:lpstr>Trebuchet MS</vt:lpstr>
      <vt:lpstr>Aptos</vt:lpstr>
      <vt:lpstr>ArgosContour</vt:lpstr>
      <vt:lpstr>Blue-Gradient.dep</vt:lpstr>
      <vt:lpstr>PowerPoint Presentation</vt:lpstr>
      <vt:lpstr>PowerPoint Presentation</vt:lpstr>
      <vt:lpstr>PowerPoint Presentation</vt:lpstr>
      <vt:lpstr>PowerPoint Presentation</vt:lpstr>
      <vt:lpstr>PowerPoint Presentation</vt:lpstr>
    </vt:vector>
  </TitlesOfParts>
  <Company>Pratte Publications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Hosea - Free Bible study commentary, notes, and comments available free at www.gospelway.com PowerPoint slides and charts</dc:title>
  <dc:subject>Free study notes on the Bible book of Hosea; commentary and comments on the Old Testament PowerPoint slides and charts</dc:subject>
  <dc:creator>David E. Pratte</dc:creator>
  <cp:keywords>Hosea book commentary study notes comments Bible religion Old Testament free church Christ prophecy prophet Israel Judah Jeroboam Gomer prostitute harlot adultery idolatry repentance sins wickedness,  - David E. Pratte; www.biblestudylessons.com</cp:keywords>
  <cp:lastModifiedBy>Doug Hagerman</cp:lastModifiedBy>
  <cp:revision>845</cp:revision>
  <cp:lastPrinted>2016-03-16T15:34:38Z</cp:lastPrinted>
  <dcterms:created xsi:type="dcterms:W3CDTF">2013-07-15T18:37:31Z</dcterms:created>
  <dcterms:modified xsi:type="dcterms:W3CDTF">2025-01-20T22:37:15Z</dcterms:modified>
</cp:coreProperties>
</file>