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bookmarkIdSeed="4">
  <p:sldMasterIdLst>
    <p:sldMasterId id="2147483648" r:id="rId1"/>
  </p:sldMasterIdLst>
  <p:notesMasterIdLst>
    <p:notesMasterId r:id="rId13"/>
  </p:notesMasterIdLst>
  <p:sldIdLst>
    <p:sldId id="258" r:id="rId2"/>
    <p:sldId id="256" r:id="rId3"/>
    <p:sldId id="337" r:id="rId4"/>
    <p:sldId id="338" r:id="rId5"/>
    <p:sldId id="339" r:id="rId6"/>
    <p:sldId id="341" r:id="rId7"/>
    <p:sldId id="340" r:id="rId8"/>
    <p:sldId id="342" r:id="rId9"/>
    <p:sldId id="343" r:id="rId10"/>
    <p:sldId id="344" r:id="rId11"/>
    <p:sldId id="345" r:id="rId12"/>
  </p:sldIdLst>
  <p:sldSz cx="9144000" cy="6858000" type="screen4x3"/>
  <p:notesSz cx="7010400" cy="9296400"/>
  <p:embeddedFontLst>
    <p:embeddedFont>
      <p:font typeface="Algerian" panose="04020705040A02060702" pitchFamily="82" charset="0"/>
      <p:regular r:id="rId14"/>
    </p:embeddedFont>
    <p:embeddedFont>
      <p:font typeface="ArgosContour" panose="020B0604020202020204" charset="0"/>
      <p:regular r:id="rId15"/>
    </p:embeddedFont>
    <p:embeddedFont>
      <p:font typeface="Bookman Old Style" panose="02050604050505020204" pitchFamily="18" charset="0"/>
      <p:regular r:id="rId16"/>
      <p:bold r:id="rId17"/>
      <p:italic r:id="rId18"/>
      <p:boldItalic r:id="rId19"/>
    </p:embeddedFont>
    <p:embeddedFont>
      <p:font typeface="Cooper Black" panose="0208090404030B020404" pitchFamily="18" charset="0"/>
      <p:regular r:id="rId20"/>
    </p:embeddedFont>
    <p:embeddedFont>
      <p:font typeface="Tahoma" panose="020B0604030504040204" pitchFamily="34" charset="0"/>
      <p:regular r:id="rId21"/>
      <p:bold r:id="rId22"/>
    </p:embeddedFont>
    <p:embeddedFont>
      <p:font typeface="Trebuchet MS" panose="020B0603020202020204" pitchFamily="34" charset="0"/>
      <p:regular r:id="rId23"/>
      <p:bold r:id="rId24"/>
      <p:italic r:id="rId25"/>
      <p:boldItalic r:id="rId26"/>
    </p:embeddedFont>
  </p:embeddedFontLst>
  <p:defaultTextStyle>
    <a:defPPr>
      <a:defRPr lang="en-US"/>
    </a:defPPr>
    <a:lvl1pPr algn="ctr" rtl="0" fontAlgn="base">
      <a:spcBef>
        <a:spcPct val="0"/>
      </a:spcBef>
      <a:spcAft>
        <a:spcPct val="0"/>
      </a:spcAft>
      <a:defRPr sz="3600" kern="1200">
        <a:solidFill>
          <a:schemeClr val="tx2"/>
        </a:solidFill>
        <a:latin typeface="Cooper Black" pitchFamily="2" charset="0"/>
        <a:ea typeface="+mn-ea"/>
        <a:cs typeface="+mn-cs"/>
      </a:defRPr>
    </a:lvl1pPr>
    <a:lvl2pPr marL="457200" algn="ctr" rtl="0" fontAlgn="base">
      <a:spcBef>
        <a:spcPct val="0"/>
      </a:spcBef>
      <a:spcAft>
        <a:spcPct val="0"/>
      </a:spcAft>
      <a:defRPr sz="3600" kern="1200">
        <a:solidFill>
          <a:schemeClr val="tx2"/>
        </a:solidFill>
        <a:latin typeface="Cooper Black" pitchFamily="2" charset="0"/>
        <a:ea typeface="+mn-ea"/>
        <a:cs typeface="+mn-cs"/>
      </a:defRPr>
    </a:lvl2pPr>
    <a:lvl3pPr marL="914400" algn="ctr" rtl="0" fontAlgn="base">
      <a:spcBef>
        <a:spcPct val="0"/>
      </a:spcBef>
      <a:spcAft>
        <a:spcPct val="0"/>
      </a:spcAft>
      <a:defRPr sz="3600" kern="1200">
        <a:solidFill>
          <a:schemeClr val="tx2"/>
        </a:solidFill>
        <a:latin typeface="Cooper Black" pitchFamily="2" charset="0"/>
        <a:ea typeface="+mn-ea"/>
        <a:cs typeface="+mn-cs"/>
      </a:defRPr>
    </a:lvl3pPr>
    <a:lvl4pPr marL="1371600" algn="ctr" rtl="0" fontAlgn="base">
      <a:spcBef>
        <a:spcPct val="0"/>
      </a:spcBef>
      <a:spcAft>
        <a:spcPct val="0"/>
      </a:spcAft>
      <a:defRPr sz="3600" kern="1200">
        <a:solidFill>
          <a:schemeClr val="tx2"/>
        </a:solidFill>
        <a:latin typeface="Cooper Black" pitchFamily="2" charset="0"/>
        <a:ea typeface="+mn-ea"/>
        <a:cs typeface="+mn-cs"/>
      </a:defRPr>
    </a:lvl4pPr>
    <a:lvl5pPr marL="1828800" algn="ctr" rtl="0" fontAlgn="base">
      <a:spcBef>
        <a:spcPct val="0"/>
      </a:spcBef>
      <a:spcAft>
        <a:spcPct val="0"/>
      </a:spcAft>
      <a:defRPr sz="3600" kern="1200">
        <a:solidFill>
          <a:schemeClr val="tx2"/>
        </a:solidFill>
        <a:latin typeface="Cooper Black" pitchFamily="2" charset="0"/>
        <a:ea typeface="+mn-ea"/>
        <a:cs typeface="+mn-cs"/>
      </a:defRPr>
    </a:lvl5pPr>
    <a:lvl6pPr marL="2286000" algn="l" defTabSz="914400" rtl="0" eaLnBrk="1" latinLnBrk="0" hangingPunct="1">
      <a:defRPr sz="3600" kern="1200">
        <a:solidFill>
          <a:schemeClr val="tx2"/>
        </a:solidFill>
        <a:latin typeface="Cooper Black" pitchFamily="2" charset="0"/>
        <a:ea typeface="+mn-ea"/>
        <a:cs typeface="+mn-cs"/>
      </a:defRPr>
    </a:lvl6pPr>
    <a:lvl7pPr marL="2743200" algn="l" defTabSz="914400" rtl="0" eaLnBrk="1" latinLnBrk="0" hangingPunct="1">
      <a:defRPr sz="3600" kern="1200">
        <a:solidFill>
          <a:schemeClr val="tx2"/>
        </a:solidFill>
        <a:latin typeface="Cooper Black" pitchFamily="2" charset="0"/>
        <a:ea typeface="+mn-ea"/>
        <a:cs typeface="+mn-cs"/>
      </a:defRPr>
    </a:lvl7pPr>
    <a:lvl8pPr marL="3200400" algn="l" defTabSz="914400" rtl="0" eaLnBrk="1" latinLnBrk="0" hangingPunct="1">
      <a:defRPr sz="3600" kern="1200">
        <a:solidFill>
          <a:schemeClr val="tx2"/>
        </a:solidFill>
        <a:latin typeface="Cooper Black" pitchFamily="2" charset="0"/>
        <a:ea typeface="+mn-ea"/>
        <a:cs typeface="+mn-cs"/>
      </a:defRPr>
    </a:lvl8pPr>
    <a:lvl9pPr marL="3657600" algn="l" defTabSz="914400" rtl="0" eaLnBrk="1" latinLnBrk="0" hangingPunct="1">
      <a:defRPr sz="3600" kern="1200">
        <a:solidFill>
          <a:schemeClr val="tx2"/>
        </a:solidFill>
        <a:latin typeface="Cooper Black"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99"/>
    <a:srgbClr val="3333FF"/>
    <a:srgbClr val="006600"/>
    <a:srgbClr val="0000CC"/>
    <a:srgbClr val="255997"/>
    <a:srgbClr val="3072C2"/>
    <a:srgbClr val="85A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042" autoAdjust="0"/>
    <p:restoredTop sz="92308" autoAdjust="0"/>
  </p:normalViewPr>
  <p:slideViewPr>
    <p:cSldViewPr showGuides="1">
      <p:cViewPr varScale="1">
        <p:scale>
          <a:sx n="161" d="100"/>
          <a:sy n="161" d="100"/>
        </p:scale>
        <p:origin x="150" y="22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font" Target="fonts/font13.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AE7724-F89D-434E-875D-CE2B3B36F62C}" type="datetimeFigureOut">
              <a:rPr lang="en-US" smtClean="0"/>
              <a:pPr/>
              <a:t>1/1/2025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A791749-5BC2-43B7-B2AD-DDDAC45E00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684213" y="1279525"/>
            <a:ext cx="7773987" cy="5027613"/>
          </a:xfrm>
        </p:spPr>
        <p:txBody>
          <a:bodyPr/>
          <a:lstStyle>
            <a:lvl1pPr>
              <a:defRPr sz="2400" b="0"/>
            </a:lvl1pPr>
            <a:lvl2pPr marL="168275" lvl="1" indent="339725" algn="l">
              <a:defRPr sz="2200"/>
            </a:lvl2pPr>
            <a:lvl3pPr marL="906463" lvl="2" indent="-284163">
              <a:defRPr sz="2200"/>
            </a:lvl3pPr>
            <a:lvl4pPr marL="1477963" lvl="3" indent="-457200">
              <a:defRPr/>
            </a:lvl4pPr>
            <a:lvl5pPr marL="2049463" lvl="4" indent="-457200">
              <a:defRPr/>
            </a:lvl5pPr>
          </a:lstStyle>
          <a:p>
            <a:r>
              <a:rPr lang="en-US"/>
              <a:t>Click to edit Master subtitle style</a:t>
            </a:r>
          </a:p>
        </p:txBody>
      </p:sp>
      <p:sp>
        <p:nvSpPr>
          <p:cNvPr id="4100" name="Rectangle 4"/>
          <p:cNvSpPr>
            <a:spLocks noGrp="1" noChangeArrowheads="1"/>
          </p:cNvSpPr>
          <p:nvPr>
            <p:ph type="dt" sz="half" idx="2"/>
          </p:nvPr>
        </p:nvSpPr>
        <p:spPr/>
        <p:txBody>
          <a:bodyPr/>
          <a:lstStyle>
            <a:lvl1pPr>
              <a:defRPr>
                <a:solidFill>
                  <a:schemeClr val="tx1"/>
                </a:solidFill>
              </a:defRPr>
            </a:lvl1pPr>
          </a:lstStyle>
          <a:p>
            <a:endParaRPr lang="en-US"/>
          </a:p>
        </p:txBody>
      </p:sp>
      <p:sp>
        <p:nvSpPr>
          <p:cNvPr id="4101" name="Rectangle 5"/>
          <p:cNvSpPr>
            <a:spLocks noGrp="1" noChangeArrowheads="1"/>
          </p:cNvSpPr>
          <p:nvPr>
            <p:ph type="ftr" sz="quarter" idx="3"/>
          </p:nvPr>
        </p:nvSpPr>
        <p:spPr/>
        <p:txBody>
          <a:bodyPr/>
          <a:lstStyle>
            <a:lvl1pPr>
              <a:defRPr>
                <a:solidFill>
                  <a:schemeClr val="tx1"/>
                </a:solidFill>
              </a:defRPr>
            </a:lvl1pPr>
          </a:lstStyle>
          <a:p>
            <a:endParaRPr lang="en-US"/>
          </a:p>
        </p:txBody>
      </p:sp>
      <p:sp>
        <p:nvSpPr>
          <p:cNvPr id="4102" name="Rectangle 6"/>
          <p:cNvSpPr>
            <a:spLocks noGrp="1" noChangeArrowheads="1"/>
          </p:cNvSpPr>
          <p:nvPr>
            <p:ph type="sldNum" sz="quarter" idx="4"/>
          </p:nvPr>
        </p:nvSpPr>
        <p:spPr/>
        <p:txBody>
          <a:bodyPr/>
          <a:lstStyle>
            <a:lvl1pPr>
              <a:defRPr>
                <a:solidFill>
                  <a:schemeClr val="tx1"/>
                </a:solidFill>
              </a:defRPr>
            </a:lvl1pPr>
          </a:lstStyle>
          <a:p>
            <a:fld id="{8E1F2048-3D42-407A-9D28-C83CBC387D44}" type="slidenum">
              <a:rPr lang="en-US"/>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6CDE35-B606-46E7-B573-8D32A650BC57}" type="slidenum">
              <a:rPr lang="en-US"/>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47688"/>
            <a:ext cx="1943100" cy="5759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47688"/>
            <a:ext cx="5676900" cy="5759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ECE27E-C1DD-47DD-8654-BD4CC06692CE}" type="slidenum">
              <a:rPr lang="en-US"/>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F92636-9D43-48C2-9413-C1B4AECB7D8A}" type="slidenum">
              <a:rPr lang="en-US"/>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F7CAC6-6D5F-4690-8F3F-253CE573C944}" type="slidenum">
              <a:rPr lang="en-US"/>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6DED69-2848-454A-A3E5-CA18CCA62AA0}" type="slidenum">
              <a:rPr lang="en-US"/>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20474DC-4236-4098-A9FD-F54F53D0CAC9}" type="slidenum">
              <a:rPr lang="en-US"/>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C5AEBF-944A-4F68-9707-0F0B9747D760}" type="slidenum">
              <a:rPr lang="en-US"/>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6272D9-EC81-4C08-AA85-7246CFBD000E}" type="slidenum">
              <a:rPr lang="en-US"/>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B3E24-8372-419E-A57C-424937A78349}" type="slidenum">
              <a:rPr lang="en-US"/>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363DB0-0B75-4BD8-9C8C-8CA294036356}" type="slidenum">
              <a:rPr lang="en-US"/>
              <a:pPr/>
              <a:t>‹#›</a:t>
            </a:fld>
            <a:endParaRPr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47688"/>
            <a:ext cx="7772400" cy="593725"/>
          </a:xfrm>
          <a:prstGeom prst="rect">
            <a:avLst/>
          </a:prstGeom>
          <a:noFill/>
          <a:ln w="9525">
            <a:solidFill>
              <a:srgbClr val="00FFFF"/>
            </a:solid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279525"/>
            <a:ext cx="7772400" cy="50276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3124200" y="63976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65532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Times New Roman" pitchFamily="18" charset="0"/>
              </a:defRPr>
            </a:lvl1pPr>
          </a:lstStyle>
          <a:p>
            <a:fld id="{ADD9027C-462F-4D67-AD24-58FA963681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edge/>
  </p:transition>
  <p:txStyles>
    <p:titleStyle>
      <a:lvl1pPr algn="ctr" rtl="0" eaLnBrk="1" fontAlgn="base" hangingPunct="1">
        <a:spcBef>
          <a:spcPct val="0"/>
        </a:spcBef>
        <a:spcAft>
          <a:spcPct val="0"/>
        </a:spcAft>
        <a:defRPr sz="3300">
          <a:solidFill>
            <a:srgbClr val="FFFF00"/>
          </a:solidFill>
          <a:latin typeface="+mj-lt"/>
          <a:ea typeface="+mj-ea"/>
          <a:cs typeface="+mj-cs"/>
        </a:defRPr>
      </a:lvl1pPr>
      <a:lvl2pPr algn="ctr" rtl="0" eaLnBrk="1" fontAlgn="base" hangingPunct="1">
        <a:spcBef>
          <a:spcPct val="0"/>
        </a:spcBef>
        <a:spcAft>
          <a:spcPct val="0"/>
        </a:spcAft>
        <a:defRPr sz="3300">
          <a:solidFill>
            <a:srgbClr val="FFFF00"/>
          </a:solidFill>
          <a:latin typeface="Cooper Black" pitchFamily="2" charset="0"/>
        </a:defRPr>
      </a:lvl2pPr>
      <a:lvl3pPr algn="ctr" rtl="0" eaLnBrk="1" fontAlgn="base" hangingPunct="1">
        <a:spcBef>
          <a:spcPct val="0"/>
        </a:spcBef>
        <a:spcAft>
          <a:spcPct val="0"/>
        </a:spcAft>
        <a:defRPr sz="3300">
          <a:solidFill>
            <a:srgbClr val="FFFF00"/>
          </a:solidFill>
          <a:latin typeface="Cooper Black" pitchFamily="2" charset="0"/>
        </a:defRPr>
      </a:lvl3pPr>
      <a:lvl4pPr algn="ctr" rtl="0" eaLnBrk="1" fontAlgn="base" hangingPunct="1">
        <a:spcBef>
          <a:spcPct val="0"/>
        </a:spcBef>
        <a:spcAft>
          <a:spcPct val="0"/>
        </a:spcAft>
        <a:defRPr sz="3300">
          <a:solidFill>
            <a:srgbClr val="FFFF00"/>
          </a:solidFill>
          <a:latin typeface="Cooper Black" pitchFamily="2" charset="0"/>
        </a:defRPr>
      </a:lvl4pPr>
      <a:lvl5pPr algn="ctr" rtl="0" eaLnBrk="1" fontAlgn="base" hangingPunct="1">
        <a:spcBef>
          <a:spcPct val="0"/>
        </a:spcBef>
        <a:spcAft>
          <a:spcPct val="0"/>
        </a:spcAft>
        <a:defRPr sz="3300">
          <a:solidFill>
            <a:srgbClr val="FFFF00"/>
          </a:solidFill>
          <a:latin typeface="Cooper Black" pitchFamily="2" charset="0"/>
        </a:defRPr>
      </a:lvl5pPr>
      <a:lvl6pPr marL="457200" algn="ctr" rtl="0" eaLnBrk="1" fontAlgn="base" hangingPunct="1">
        <a:spcBef>
          <a:spcPct val="0"/>
        </a:spcBef>
        <a:spcAft>
          <a:spcPct val="0"/>
        </a:spcAft>
        <a:defRPr sz="3300">
          <a:solidFill>
            <a:srgbClr val="FFFF00"/>
          </a:solidFill>
          <a:latin typeface="Cooper Black" pitchFamily="2" charset="0"/>
        </a:defRPr>
      </a:lvl6pPr>
      <a:lvl7pPr marL="914400" algn="ctr" rtl="0" eaLnBrk="1" fontAlgn="base" hangingPunct="1">
        <a:spcBef>
          <a:spcPct val="0"/>
        </a:spcBef>
        <a:spcAft>
          <a:spcPct val="0"/>
        </a:spcAft>
        <a:defRPr sz="3300">
          <a:solidFill>
            <a:srgbClr val="FFFF00"/>
          </a:solidFill>
          <a:latin typeface="Cooper Black" pitchFamily="2" charset="0"/>
        </a:defRPr>
      </a:lvl7pPr>
      <a:lvl8pPr marL="1371600" algn="ctr" rtl="0" eaLnBrk="1" fontAlgn="base" hangingPunct="1">
        <a:spcBef>
          <a:spcPct val="0"/>
        </a:spcBef>
        <a:spcAft>
          <a:spcPct val="0"/>
        </a:spcAft>
        <a:defRPr sz="3300">
          <a:solidFill>
            <a:srgbClr val="FFFF00"/>
          </a:solidFill>
          <a:latin typeface="Cooper Black" pitchFamily="2" charset="0"/>
        </a:defRPr>
      </a:lvl8pPr>
      <a:lvl9pPr marL="1828800" algn="ctr" rtl="0" eaLnBrk="1" fontAlgn="base" hangingPunct="1">
        <a:spcBef>
          <a:spcPct val="0"/>
        </a:spcBef>
        <a:spcAft>
          <a:spcPct val="0"/>
        </a:spcAft>
        <a:defRPr sz="3300">
          <a:solidFill>
            <a:srgbClr val="FFFF00"/>
          </a:solidFill>
          <a:latin typeface="Cooper Black" pitchFamily="2" charset="0"/>
        </a:defRPr>
      </a:lvl9pPr>
    </p:titleStyle>
    <p:bodyStyle>
      <a:lvl1pPr algn="ctr" rtl="0" eaLnBrk="1" fontAlgn="base" hangingPunct="1">
        <a:spcBef>
          <a:spcPct val="0"/>
        </a:spcBef>
        <a:spcAft>
          <a:spcPct val="0"/>
        </a:spcAft>
        <a:defRPr sz="2800" b="1">
          <a:solidFill>
            <a:schemeClr val="bg1"/>
          </a:solidFill>
          <a:latin typeface="+mn-lt"/>
          <a:ea typeface="+mn-ea"/>
          <a:cs typeface="+mn-cs"/>
        </a:defRPr>
      </a:lvl1pPr>
      <a:lvl2pPr marL="114300" algn="ctr" rtl="0" eaLnBrk="1" fontAlgn="base" hangingPunct="1">
        <a:spcBef>
          <a:spcPct val="0"/>
        </a:spcBef>
        <a:spcAft>
          <a:spcPct val="0"/>
        </a:spcAft>
        <a:defRPr sz="2600">
          <a:solidFill>
            <a:schemeClr val="bg1"/>
          </a:solidFill>
          <a:latin typeface="+mn-lt"/>
        </a:defRPr>
      </a:lvl2pPr>
      <a:lvl3pPr marL="396875" indent="-168275" algn="l" rtl="0" eaLnBrk="1" fontAlgn="base" hangingPunct="1">
        <a:spcBef>
          <a:spcPct val="0"/>
        </a:spcBef>
        <a:spcAft>
          <a:spcPct val="0"/>
        </a:spcAft>
        <a:buChar char="•"/>
        <a:defRPr sz="2400" b="1" i="1">
          <a:solidFill>
            <a:schemeClr val="bg1"/>
          </a:solidFill>
          <a:latin typeface="+mn-lt"/>
        </a:defRPr>
      </a:lvl3pPr>
      <a:lvl4pPr marL="744538" indent="-233363" algn="l" rtl="0" eaLnBrk="1" fontAlgn="base" hangingPunct="1">
        <a:spcBef>
          <a:spcPct val="0"/>
        </a:spcBef>
        <a:spcAft>
          <a:spcPct val="0"/>
        </a:spcAft>
        <a:buChar char="–"/>
        <a:defRPr sz="2200">
          <a:solidFill>
            <a:schemeClr val="bg1"/>
          </a:solidFill>
          <a:latin typeface="+mn-lt"/>
        </a:defRPr>
      </a:lvl4pPr>
      <a:lvl5pPr marL="1089025" indent="-230188" algn="l" rtl="0" eaLnBrk="1" fontAlgn="base" hangingPunct="1">
        <a:spcBef>
          <a:spcPct val="0"/>
        </a:spcBef>
        <a:spcAft>
          <a:spcPct val="0"/>
        </a:spcAft>
        <a:buChar char="»"/>
        <a:defRPr sz="2200">
          <a:solidFill>
            <a:schemeClr val="bg1"/>
          </a:solidFill>
          <a:latin typeface="+mn-lt"/>
        </a:defRPr>
      </a:lvl5pPr>
      <a:lvl6pPr marL="1546225" indent="-230188" algn="l" rtl="0" eaLnBrk="1" fontAlgn="base" hangingPunct="1">
        <a:spcBef>
          <a:spcPct val="0"/>
        </a:spcBef>
        <a:spcAft>
          <a:spcPct val="0"/>
        </a:spcAft>
        <a:buChar char="»"/>
        <a:defRPr sz="2200">
          <a:solidFill>
            <a:schemeClr val="bg1"/>
          </a:solidFill>
          <a:latin typeface="+mn-lt"/>
        </a:defRPr>
      </a:lvl6pPr>
      <a:lvl7pPr marL="2003425" indent="-230188" algn="l" rtl="0" eaLnBrk="1" fontAlgn="base" hangingPunct="1">
        <a:spcBef>
          <a:spcPct val="0"/>
        </a:spcBef>
        <a:spcAft>
          <a:spcPct val="0"/>
        </a:spcAft>
        <a:buChar char="»"/>
        <a:defRPr sz="2200">
          <a:solidFill>
            <a:schemeClr val="bg1"/>
          </a:solidFill>
          <a:latin typeface="+mn-lt"/>
        </a:defRPr>
      </a:lvl7pPr>
      <a:lvl8pPr marL="2460625" indent="-230188" algn="l" rtl="0" eaLnBrk="1" fontAlgn="base" hangingPunct="1">
        <a:spcBef>
          <a:spcPct val="0"/>
        </a:spcBef>
        <a:spcAft>
          <a:spcPct val="0"/>
        </a:spcAft>
        <a:buChar char="»"/>
        <a:defRPr sz="2200">
          <a:solidFill>
            <a:schemeClr val="bg1"/>
          </a:solidFill>
          <a:latin typeface="+mn-lt"/>
        </a:defRPr>
      </a:lvl8pPr>
      <a:lvl9pPr marL="2917825" indent="-230188" algn="l" rtl="0" eaLnBrk="1" fontAlgn="base" hangingPunct="1">
        <a:spcBef>
          <a:spcPct val="0"/>
        </a:spcBef>
        <a:spcAft>
          <a:spcPct val="0"/>
        </a:spcAft>
        <a:buChar char="»"/>
        <a:defRPr sz="22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7E058A-BE83-4555-A4E2-607B76F51D22}"/>
              </a:ext>
            </a:extLst>
          </p:cNvPr>
          <p:cNvSpPr txBox="1"/>
          <p:nvPr/>
        </p:nvSpPr>
        <p:spPr>
          <a:xfrm>
            <a:off x="774560" y="118731"/>
            <a:ext cx="3396343" cy="523220"/>
          </a:xfrm>
          <a:prstGeom prst="rect">
            <a:avLst/>
          </a:prstGeom>
          <a:gradFill flip="none" rotWithShape="1">
            <a:gsLst>
              <a:gs pos="0">
                <a:srgbClr val="000099"/>
              </a:gs>
              <a:gs pos="74000">
                <a:srgbClr val="3333FF"/>
              </a:gs>
              <a:gs pos="100000">
                <a:srgbClr val="0000CC"/>
              </a:gs>
            </a:gsLst>
            <a:path path="rect">
              <a:fillToRect l="100000" t="100000"/>
            </a:path>
            <a:tileRect r="-100000" b="-100000"/>
          </a:gradFill>
          <a:ln w="41275" cmpd="thickThin">
            <a:solidFill>
              <a:schemeClr val="tx2"/>
            </a:solidFill>
          </a:ln>
          <a:effectLst>
            <a:outerShdw blurRad="165100" dist="254000" dir="2700000" algn="tl" rotWithShape="0">
              <a:schemeClr val="accent1">
                <a:lumMod val="10000"/>
                <a:alpha val="40000"/>
              </a:schemeClr>
            </a:outerShdw>
          </a:effectLst>
          <a:scene3d>
            <a:camera prst="orthographicFront"/>
            <a:lightRig rig="threePt" dir="t"/>
          </a:scene3d>
          <a:sp3d>
            <a:bevelT w="196850" h="190500"/>
          </a:sp3d>
        </p:spPr>
        <p:txBody>
          <a:bodyPr wrap="square" rtlCol="0">
            <a:spAutoFit/>
          </a:bodyPr>
          <a:lstStyle/>
          <a:p>
            <a:pPr algn="ctr"/>
            <a:r>
              <a:rPr lang="en-US" sz="2800" dirty="0">
                <a:latin typeface="ArgosContour" pitchFamily="2" charset="0"/>
              </a:rPr>
              <a:t>Heaven Part 1</a:t>
            </a:r>
          </a:p>
        </p:txBody>
      </p:sp>
      <p:sp>
        <p:nvSpPr>
          <p:cNvPr id="4" name="TextBox 3">
            <a:extLst>
              <a:ext uri="{FF2B5EF4-FFF2-40B4-BE49-F238E27FC236}">
                <a16:creationId xmlns:a16="http://schemas.microsoft.com/office/drawing/2014/main" id="{B86E8D83-9758-44FF-9C1A-A68FB7EDFCEF}"/>
              </a:ext>
            </a:extLst>
          </p:cNvPr>
          <p:cNvSpPr txBox="1"/>
          <p:nvPr/>
        </p:nvSpPr>
        <p:spPr>
          <a:xfrm>
            <a:off x="533400" y="6330114"/>
            <a:ext cx="8305800" cy="461665"/>
          </a:xfrm>
          <a:prstGeom prst="rect">
            <a:avLst/>
          </a:prstGeom>
          <a:noFill/>
        </p:spPr>
        <p:txBody>
          <a:bodyPr wrap="square" rtlCol="0">
            <a:spAutoFit/>
          </a:bodyPr>
          <a:lstStyle/>
          <a:p>
            <a:pPr algn="ctr"/>
            <a:r>
              <a:rPr lang="en-US" sz="2400" b="1" dirty="0">
                <a:latin typeface="+mn-lt"/>
              </a:rPr>
              <a:t>https://www.mathcompiler3d.com/bible-study</a:t>
            </a:r>
          </a:p>
        </p:txBody>
      </p:sp>
      <p:sp>
        <p:nvSpPr>
          <p:cNvPr id="7" name="TextBox 6">
            <a:extLst>
              <a:ext uri="{FF2B5EF4-FFF2-40B4-BE49-F238E27FC236}">
                <a16:creationId xmlns:a16="http://schemas.microsoft.com/office/drawing/2014/main" id="{CA75C452-5393-348B-9356-EDA8FEA1C2C8}"/>
              </a:ext>
            </a:extLst>
          </p:cNvPr>
          <p:cNvSpPr txBox="1"/>
          <p:nvPr/>
        </p:nvSpPr>
        <p:spPr>
          <a:xfrm>
            <a:off x="5246077" y="5334003"/>
            <a:ext cx="3733800" cy="830997"/>
          </a:xfrm>
          <a:prstGeom prst="rect">
            <a:avLst/>
          </a:prstGeom>
          <a:noFill/>
        </p:spPr>
        <p:txBody>
          <a:bodyPr wrap="square" rtlCol="0">
            <a:spAutoFit/>
          </a:bodyPr>
          <a:lstStyle/>
          <a:p>
            <a:pPr algn="ctr"/>
            <a:r>
              <a:rPr lang="en-US" sz="2400" dirty="0">
                <a:latin typeface="Algerian" panose="04020705040A02060702" pitchFamily="82" charset="0"/>
              </a:rPr>
              <a:t>A Refuge City Church</a:t>
            </a:r>
          </a:p>
          <a:p>
            <a:pPr algn="ctr"/>
            <a:r>
              <a:rPr lang="en-US" sz="2400" dirty="0">
                <a:latin typeface="Algerian" panose="04020705040A02060702" pitchFamily="82" charset="0"/>
              </a:rPr>
              <a:t>Bible - Study</a:t>
            </a:r>
          </a:p>
        </p:txBody>
      </p:sp>
      <p:pic>
        <p:nvPicPr>
          <p:cNvPr id="2" name="Picture 1">
            <a:extLst>
              <a:ext uri="{FF2B5EF4-FFF2-40B4-BE49-F238E27FC236}">
                <a16:creationId xmlns:a16="http://schemas.microsoft.com/office/drawing/2014/main" id="{A0E5D061-7644-4556-85C7-552CCB6DC91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6041" y="831453"/>
            <a:ext cx="3429000" cy="2338570"/>
          </a:xfrm>
          <a:prstGeom prst="rect">
            <a:avLst/>
          </a:prstGeom>
          <a:noFill/>
          <a:ln>
            <a:noFill/>
          </a:ln>
        </p:spPr>
      </p:pic>
      <p:sp>
        <p:nvSpPr>
          <p:cNvPr id="11" name="TextBox 10">
            <a:extLst>
              <a:ext uri="{FF2B5EF4-FFF2-40B4-BE49-F238E27FC236}">
                <a16:creationId xmlns:a16="http://schemas.microsoft.com/office/drawing/2014/main" id="{60F170DA-B7D9-B66E-CF8C-8467DA9458BA}"/>
              </a:ext>
            </a:extLst>
          </p:cNvPr>
          <p:cNvSpPr txBox="1"/>
          <p:nvPr/>
        </p:nvSpPr>
        <p:spPr>
          <a:xfrm>
            <a:off x="4419600" y="304800"/>
            <a:ext cx="4572000" cy="2082621"/>
          </a:xfrm>
          <a:prstGeom prst="rect">
            <a:avLst/>
          </a:prstGeom>
          <a:noFill/>
        </p:spPr>
        <p:txBody>
          <a:bodyPr wrap="square">
            <a:spAutoFit/>
          </a:bodyPr>
          <a:lstStyle/>
          <a:p>
            <a:pPr marL="0" marR="0" algn="l">
              <a:lnSpc>
                <a:spcPct val="107000"/>
              </a:lnSpc>
              <a:spcBef>
                <a:spcPts val="400"/>
              </a:spcBef>
              <a:spcAft>
                <a:spcPts val="200"/>
              </a:spcAft>
            </a:pPr>
            <a:r>
              <a:rPr lang="en-US" sz="20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1 Thessalonians 4:16-17</a:t>
            </a:r>
          </a:p>
          <a:p>
            <a:pPr marL="0" marR="0" algn="l">
              <a:lnSpc>
                <a:spcPct val="107000"/>
              </a:lnSpc>
              <a:spcAft>
                <a:spcPts val="800"/>
              </a:spcAft>
            </a:pPr>
            <a:r>
              <a:rPr lang="en-US" sz="2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16 </a:t>
            </a: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the Lord himself shall descend from heaven with a shout, with the voice of the archangel, and with the trump of God: and the dead in Christ shall rise first:</a:t>
            </a:r>
          </a:p>
        </p:txBody>
      </p:sp>
      <p:pic>
        <p:nvPicPr>
          <p:cNvPr id="12" name="Picture 11" descr="Rapture Jesus Stock Illustrations – 86 Rapture Jesus Stock Illustrations,  Vectors &amp; Clipart - Dreamstime">
            <a:extLst>
              <a:ext uri="{FF2B5EF4-FFF2-40B4-BE49-F238E27FC236}">
                <a16:creationId xmlns:a16="http://schemas.microsoft.com/office/drawing/2014/main" id="{9F192ECA-45E1-E7A8-31DD-C181FE2E502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2193376"/>
            <a:ext cx="2438400" cy="1827260"/>
          </a:xfrm>
          <a:prstGeom prst="rect">
            <a:avLst/>
          </a:prstGeom>
          <a:noFill/>
          <a:ln>
            <a:noFill/>
          </a:ln>
        </p:spPr>
      </p:pic>
      <p:sp>
        <p:nvSpPr>
          <p:cNvPr id="14" name="TextBox 13">
            <a:extLst>
              <a:ext uri="{FF2B5EF4-FFF2-40B4-BE49-F238E27FC236}">
                <a16:creationId xmlns:a16="http://schemas.microsoft.com/office/drawing/2014/main" id="{19B8EBED-A416-C960-FCE9-E6263876E2F2}"/>
              </a:ext>
            </a:extLst>
          </p:cNvPr>
          <p:cNvSpPr txBox="1"/>
          <p:nvPr/>
        </p:nvSpPr>
        <p:spPr>
          <a:xfrm>
            <a:off x="4800599" y="4041273"/>
            <a:ext cx="4179277" cy="1267655"/>
          </a:xfrm>
          <a:prstGeom prst="rect">
            <a:avLst/>
          </a:prstGeom>
          <a:noFill/>
        </p:spPr>
        <p:txBody>
          <a:bodyPr wrap="square">
            <a:spAutoFit/>
          </a:bodyPr>
          <a:lstStyle/>
          <a:p>
            <a:pPr marL="0" marR="0">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17 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Then we which are alive and remain shall be caught up together with them in the clouds, to meet the Lord in the air: and so shall we ever be with the Lord.</a:t>
            </a:r>
          </a:p>
        </p:txBody>
      </p:sp>
      <p:sp>
        <p:nvSpPr>
          <p:cNvPr id="16" name="TextBox 15">
            <a:extLst>
              <a:ext uri="{FF2B5EF4-FFF2-40B4-BE49-F238E27FC236}">
                <a16:creationId xmlns:a16="http://schemas.microsoft.com/office/drawing/2014/main" id="{9075A048-26A5-CE0C-ECE6-2EC2A05A6569}"/>
              </a:ext>
            </a:extLst>
          </p:cNvPr>
          <p:cNvSpPr txBox="1"/>
          <p:nvPr/>
        </p:nvSpPr>
        <p:spPr>
          <a:xfrm>
            <a:off x="164123" y="3236629"/>
            <a:ext cx="4572000" cy="2876941"/>
          </a:xfrm>
          <a:prstGeom prst="rect">
            <a:avLst/>
          </a:prstGeom>
          <a:noFill/>
        </p:spPr>
        <p:txBody>
          <a:bodyPr wrap="square">
            <a:spAutoFit/>
          </a:bodyPr>
          <a:lstStyle/>
          <a:p>
            <a:pPr marL="0" marR="0" algn="l">
              <a:lnSpc>
                <a:spcPct val="107000"/>
              </a:lnSpc>
              <a:spcBef>
                <a:spcPts val="400"/>
              </a:spcBef>
              <a:spcAft>
                <a:spcPts val="200"/>
              </a:spcAft>
            </a:pPr>
            <a:r>
              <a:rPr lang="en-US" sz="11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Revelation 22:1-5</a:t>
            </a:r>
          </a:p>
          <a:p>
            <a:pPr marL="0" marR="0" algn="l">
              <a:lnSpc>
                <a:spcPct val="107000"/>
              </a:lnSpc>
              <a:spcAft>
                <a:spcPts val="800"/>
              </a:spcAft>
            </a:pP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he shewed me a pure river of water of life, clear as crystal, proceeding out of the throne of God and of the Lamb.</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In the midst of the street of it, and on either side of the river, was there the tree of life, which bare twelve manner of fruits, and yielded her fruit every month: and the leaves of the tree were for the healing of the nations.</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there shall be no more curse: but the throne of God and of the Lamb shall be in it; and his servants shall serve him:</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they shall see his face; and his name shall be in their foreheads.</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there shall be no night there; and they need no candle, neither light of the sun; for the Lord God giveth them light: and they shall reign for ever and ever.</a:t>
            </a:r>
          </a:p>
        </p:txBody>
      </p:sp>
    </p:spTree>
    <p:extLst>
      <p:ext uri="{BB962C8B-B14F-4D97-AF65-F5344CB8AC3E}">
        <p14:creationId xmlns:p14="http://schemas.microsoft.com/office/powerpoint/2010/main" val="1510978630"/>
      </p:ext>
    </p:extLst>
  </p:cSld>
  <p:clrMapOvr>
    <a:masterClrMapping/>
  </p:clrMapOvr>
  <p:transition spd="slow">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7AE3D-8F35-FC8A-F5E5-D0B1AE3990F6}"/>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72E26620-A163-5F59-BD2B-67ADB113114F}"/>
              </a:ext>
            </a:extLst>
          </p:cNvPr>
          <p:cNvSpPr txBox="1"/>
          <p:nvPr/>
        </p:nvSpPr>
        <p:spPr>
          <a:xfrm>
            <a:off x="147112" y="304800"/>
            <a:ext cx="8158688" cy="830997"/>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What are the thoughts of those in heaven towards us now?</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A3F0C422-8363-94C8-94F6-AA0A5BCBD5C1}"/>
              </a:ext>
            </a:extLst>
          </p:cNvPr>
          <p:cNvSpPr txBox="1"/>
          <p:nvPr/>
        </p:nvSpPr>
        <p:spPr>
          <a:xfrm>
            <a:off x="106081" y="1371600"/>
            <a:ext cx="8572500" cy="996940"/>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Luke 15:7</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I say unto you, that likewise joy shall be in heaven over one sinner that repenteth, more than over ninety and nine just persons, which need no repentance.</a:t>
            </a:r>
          </a:p>
        </p:txBody>
      </p:sp>
    </p:spTree>
    <p:extLst>
      <p:ext uri="{BB962C8B-B14F-4D97-AF65-F5344CB8AC3E}">
        <p14:creationId xmlns:p14="http://schemas.microsoft.com/office/powerpoint/2010/main" val="3600219128"/>
      </p:ext>
    </p:extLst>
  </p:cSld>
  <p:clrMapOvr>
    <a:masterClrMapping/>
  </p:clrMapOvr>
  <p:transition spd="slow">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B5E3D-BD20-28D7-3AB1-450475AE9EC9}"/>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AD1BC352-A09A-50E6-5331-B501AF4339F6}"/>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What will the new heaven and earth be like?</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E7FA158F-3DEC-AB87-C64E-BD4A23DC925C}"/>
              </a:ext>
            </a:extLst>
          </p:cNvPr>
          <p:cNvSpPr txBox="1"/>
          <p:nvPr/>
        </p:nvSpPr>
        <p:spPr>
          <a:xfrm>
            <a:off x="76200" y="914400"/>
            <a:ext cx="8572500" cy="1293303"/>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Revelation 21:4</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God shall wipe away all tears from their eyes; and there shall be no more death, neither sorrow, nor crying, neither shall there be any more pain: for the former things are passed away.</a:t>
            </a:r>
          </a:p>
        </p:txBody>
      </p:sp>
      <p:sp>
        <p:nvSpPr>
          <p:cNvPr id="3" name="TextBox 2">
            <a:extLst>
              <a:ext uri="{FF2B5EF4-FFF2-40B4-BE49-F238E27FC236}">
                <a16:creationId xmlns:a16="http://schemas.microsoft.com/office/drawing/2014/main" id="{8BEA37E6-7AB5-0C94-CA1A-6E2D726D3689}"/>
              </a:ext>
            </a:extLst>
          </p:cNvPr>
          <p:cNvSpPr txBox="1"/>
          <p:nvPr/>
        </p:nvSpPr>
        <p:spPr>
          <a:xfrm>
            <a:off x="131278" y="2173067"/>
            <a:ext cx="8297581" cy="3256661"/>
          </a:xfrm>
          <a:prstGeom prst="rect">
            <a:avLst/>
          </a:prstGeom>
          <a:noFill/>
        </p:spPr>
        <p:txBody>
          <a:bodyPr wrap="square">
            <a:spAutoFit/>
          </a:bodyPr>
          <a:lstStyle/>
          <a:p>
            <a:pPr marL="0" marR="0" algn="l">
              <a:lnSpc>
                <a:spcPct val="107000"/>
              </a:lnSpc>
              <a:spcBef>
                <a:spcPts val="400"/>
              </a:spcBef>
              <a:spcAft>
                <a:spcPts val="200"/>
              </a:spcAft>
            </a:pPr>
            <a:r>
              <a:rPr lang="en-US" sz="1600" b="1" i="1" kern="10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Revelation 21:22-27</a:t>
            </a:r>
          </a:p>
          <a:p>
            <a:pPr marL="0" marR="0" algn="l">
              <a:lnSpc>
                <a:spcPct val="107000"/>
              </a:lnSpc>
              <a:spcAft>
                <a:spcPts val="800"/>
              </a:spcAft>
            </a:pPr>
            <a:r>
              <a:rPr lang="en-US" sz="1600" b="1" kern="100" baseline="300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22 </a:t>
            </a:r>
            <a:r>
              <a:rPr lang="en-US" sz="1600" kern="1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I saw no temple therein: for the Lord God Almighty and the Lamb are the temple of it.</a:t>
            </a:r>
          </a:p>
          <a:p>
            <a:pPr marL="0" marR="0" algn="l">
              <a:lnSpc>
                <a:spcPct val="107000"/>
              </a:lnSpc>
              <a:spcAft>
                <a:spcPts val="800"/>
              </a:spcAft>
            </a:pPr>
            <a:r>
              <a:rPr lang="en-US" sz="1600" b="1" kern="100" baseline="300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23 </a:t>
            </a:r>
            <a:r>
              <a:rPr lang="en-US" sz="1600" kern="1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city had no need of the sun, neither of the moon, to shine in it: for the glory of God did lighten it, and the Lamb is the light thereof.</a:t>
            </a:r>
          </a:p>
          <a:p>
            <a:pPr marL="0" marR="0" algn="l">
              <a:lnSpc>
                <a:spcPct val="107000"/>
              </a:lnSpc>
              <a:spcAft>
                <a:spcPts val="800"/>
              </a:spcAft>
            </a:pPr>
            <a:r>
              <a:rPr lang="en-US" sz="1600" b="1" kern="100" baseline="300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24 </a:t>
            </a:r>
            <a:r>
              <a:rPr lang="en-US" sz="1600" kern="1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nations of them which are saved shall walk in the light of it: and the kings of the earth do bring their glory and honour into it.</a:t>
            </a:r>
          </a:p>
          <a:p>
            <a:pPr marL="0" marR="0" algn="l">
              <a:lnSpc>
                <a:spcPct val="107000"/>
              </a:lnSpc>
              <a:spcAft>
                <a:spcPts val="800"/>
              </a:spcAft>
            </a:pPr>
            <a:r>
              <a:rPr lang="en-US" sz="1600" b="1" kern="100" baseline="300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25 </a:t>
            </a:r>
            <a:r>
              <a:rPr lang="en-US" sz="1600" kern="1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gates of it shall not be shut at all by day: for there shall be no night there.</a:t>
            </a:r>
          </a:p>
          <a:p>
            <a:pPr marL="0" marR="0" algn="l">
              <a:lnSpc>
                <a:spcPct val="107000"/>
              </a:lnSpc>
              <a:spcAft>
                <a:spcPts val="800"/>
              </a:spcAft>
            </a:pPr>
            <a:r>
              <a:rPr lang="en-US" sz="1600" b="1" kern="100" baseline="300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26 </a:t>
            </a:r>
            <a:r>
              <a:rPr lang="en-US" sz="1600" kern="1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they shall bring the glory and honour of the nations into it.</a:t>
            </a:r>
          </a:p>
          <a:p>
            <a:pPr marL="0" marR="0" algn="l">
              <a:lnSpc>
                <a:spcPct val="107000"/>
              </a:lnSpc>
              <a:spcAft>
                <a:spcPts val="800"/>
              </a:spcAft>
            </a:pPr>
            <a:r>
              <a:rPr lang="en-US" sz="1600" b="1" kern="100" baseline="300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27 </a:t>
            </a:r>
            <a:r>
              <a:rPr lang="en-US" sz="1600" kern="10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there shall in no wise enter into it any thing that defileth, neither whatsoever worketh abomination, or maketh a lie: but they which are written in the Lamb's book of life.</a:t>
            </a:r>
            <a:endPar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FCF0428-F9A1-F257-C014-2AAD4FBC2A84}"/>
              </a:ext>
            </a:extLst>
          </p:cNvPr>
          <p:cNvSpPr txBox="1"/>
          <p:nvPr/>
        </p:nvSpPr>
        <p:spPr>
          <a:xfrm>
            <a:off x="131278" y="5618161"/>
            <a:ext cx="8801935" cy="899413"/>
          </a:xfrm>
          <a:prstGeom prst="rect">
            <a:avLst/>
          </a:prstGeom>
          <a:noFill/>
        </p:spPr>
        <p:txBody>
          <a:bodyPr wrap="square">
            <a:spAutoFit/>
          </a:bodyPr>
          <a:lstStyle/>
          <a:p>
            <a:pPr marL="0" marR="0" algn="l">
              <a:lnSpc>
                <a:spcPct val="107000"/>
              </a:lnSpc>
              <a:spcBef>
                <a:spcPts val="400"/>
              </a:spcBef>
              <a:spcAft>
                <a:spcPts val="200"/>
              </a:spcAft>
            </a:pPr>
            <a:r>
              <a:rPr lang="en-US" sz="16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Revelation 21:21</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21 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twelve gates were twelve pearls: every several gate was of one pearl: and the street of the city was pure gold, as it were transparent glass.</a:t>
            </a:r>
          </a:p>
        </p:txBody>
      </p:sp>
    </p:spTree>
    <p:extLst>
      <p:ext uri="{BB962C8B-B14F-4D97-AF65-F5344CB8AC3E}">
        <p14:creationId xmlns:p14="http://schemas.microsoft.com/office/powerpoint/2010/main" val="3071058687"/>
      </p:ext>
    </p:extLst>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1EB501B9-1620-4D41-BEAB-5D62324E8F19}"/>
              </a:ext>
            </a:extLst>
          </p:cNvPr>
          <p:cNvSpPr txBox="1"/>
          <p:nvPr/>
        </p:nvSpPr>
        <p:spPr>
          <a:xfrm>
            <a:off x="228600" y="73765"/>
            <a:ext cx="8305800" cy="1323439"/>
          </a:xfrm>
          <a:prstGeom prst="rect">
            <a:avLst/>
          </a:prstGeom>
          <a:noFill/>
        </p:spPr>
        <p:txBody>
          <a:bodyPr wrap="square" rtlCol="0">
            <a:spAutoFit/>
          </a:bodyPr>
          <a:lstStyle/>
          <a:p>
            <a:pPr algn="ctr"/>
            <a:r>
              <a:rPr lang="en-US" sz="4000" b="1" dirty="0">
                <a:solidFill>
                  <a:srgbClr val="FFFF00"/>
                </a:solidFill>
                <a:latin typeface="Bookman Old Style" panose="02050604050505020204" pitchFamily="18" charset="0"/>
              </a:rPr>
              <a:t>Our Desire is for God and to be with God</a:t>
            </a:r>
          </a:p>
        </p:txBody>
      </p:sp>
      <p:pic>
        <p:nvPicPr>
          <p:cNvPr id="4" name="Picture 3" descr="Moths pick up the night shift">
            <a:extLst>
              <a:ext uri="{FF2B5EF4-FFF2-40B4-BE49-F238E27FC236}">
                <a16:creationId xmlns:a16="http://schemas.microsoft.com/office/drawing/2014/main" id="{62E35DB0-CFF9-C8D2-7074-15486D2F53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952115"/>
            <a:ext cx="2553161" cy="1696085"/>
          </a:xfrm>
          <a:prstGeom prst="rect">
            <a:avLst/>
          </a:prstGeom>
          <a:noFill/>
          <a:ln>
            <a:noFill/>
          </a:ln>
        </p:spPr>
      </p:pic>
      <p:pic>
        <p:nvPicPr>
          <p:cNvPr id="5" name="Picture 4" descr="Rust - Wikipedia">
            <a:extLst>
              <a:ext uri="{FF2B5EF4-FFF2-40B4-BE49-F238E27FC236}">
                <a16:creationId xmlns:a16="http://schemas.microsoft.com/office/drawing/2014/main" id="{5639D0D0-E76C-7194-5126-7D80AB847C4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63117" y="2952115"/>
            <a:ext cx="2551140" cy="1695450"/>
          </a:xfrm>
          <a:prstGeom prst="rect">
            <a:avLst/>
          </a:prstGeom>
          <a:noFill/>
          <a:ln>
            <a:noFill/>
          </a:ln>
        </p:spPr>
      </p:pic>
      <p:sp>
        <p:nvSpPr>
          <p:cNvPr id="8" name="TextBox 7">
            <a:extLst>
              <a:ext uri="{FF2B5EF4-FFF2-40B4-BE49-F238E27FC236}">
                <a16:creationId xmlns:a16="http://schemas.microsoft.com/office/drawing/2014/main" id="{5A14C705-E40E-64BD-147D-4461449B4ABA}"/>
              </a:ext>
            </a:extLst>
          </p:cNvPr>
          <p:cNvSpPr txBox="1"/>
          <p:nvPr/>
        </p:nvSpPr>
        <p:spPr>
          <a:xfrm>
            <a:off x="228600" y="5105400"/>
            <a:ext cx="4267201" cy="1589666"/>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Matthew 6:19-20</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19 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Lay not up for yourselves treasures upon earth, where moth and rust doth corrupt, and where thieves break through and steal:</a:t>
            </a:r>
          </a:p>
        </p:txBody>
      </p:sp>
      <p:pic>
        <p:nvPicPr>
          <p:cNvPr id="1026" name="Picture 2" descr="8 ways to protect your house from ...">
            <a:extLst>
              <a:ext uri="{FF2B5EF4-FFF2-40B4-BE49-F238E27FC236}">
                <a16:creationId xmlns:a16="http://schemas.microsoft.com/office/drawing/2014/main" id="{3B12AC7A-DBCB-6C92-9803-69D24CA8DB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3213" y="2959641"/>
            <a:ext cx="2695575" cy="169545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F49F66-CC46-E93F-25EA-99D472BA8E58}"/>
              </a:ext>
            </a:extLst>
          </p:cNvPr>
          <p:cNvSpPr txBox="1"/>
          <p:nvPr/>
        </p:nvSpPr>
        <p:spPr>
          <a:xfrm>
            <a:off x="4642339" y="5410200"/>
            <a:ext cx="4191000" cy="1267655"/>
          </a:xfrm>
          <a:prstGeom prst="rect">
            <a:avLst/>
          </a:prstGeom>
          <a:noFill/>
        </p:spPr>
        <p:txBody>
          <a:bodyPr wrap="square">
            <a:spAutoFit/>
          </a:bodyPr>
          <a:lstStyle/>
          <a:p>
            <a:pPr marL="0" marR="0" algn="l">
              <a:lnSpc>
                <a:spcPct val="107000"/>
              </a:lnSpc>
              <a:spcAft>
                <a:spcPts val="800"/>
              </a:spcAft>
            </a:pPr>
            <a:r>
              <a:rPr lang="en-US" sz="1800" kern="100" dirty="0">
                <a:solidFill>
                  <a:schemeClr val="accent6"/>
                </a:solidFill>
                <a:latin typeface="Aptos" panose="020B0004020202020204" pitchFamily="34" charset="0"/>
                <a:cs typeface="Times New Roman" panose="02020603050405020304" pitchFamily="18" charset="0"/>
              </a:rPr>
              <a:t>20 But lay up for yourselves treasures in heaven, where neither moth nor rust doth corrupt, and where thieves do not break through nor steal:</a:t>
            </a:r>
          </a:p>
        </p:txBody>
      </p:sp>
      <p:sp>
        <p:nvSpPr>
          <p:cNvPr id="13" name="TextBox 12">
            <a:extLst>
              <a:ext uri="{FF2B5EF4-FFF2-40B4-BE49-F238E27FC236}">
                <a16:creationId xmlns:a16="http://schemas.microsoft.com/office/drawing/2014/main" id="{0D45EF1B-2C65-2B1F-9467-213B137DA225}"/>
              </a:ext>
            </a:extLst>
          </p:cNvPr>
          <p:cNvSpPr txBox="1"/>
          <p:nvPr/>
        </p:nvSpPr>
        <p:spPr>
          <a:xfrm>
            <a:off x="304800" y="1488887"/>
            <a:ext cx="8305800" cy="996940"/>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Psalm 73:25</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25 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Whom have I in heaven but thee? and there is none upon earth that I desire beside thee.</a:t>
            </a:r>
          </a:p>
        </p:txBody>
      </p:sp>
    </p:spTree>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1EB501B9-1620-4D41-BEAB-5D62324E8F19}"/>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There aren’t 7 other choices out there</a:t>
            </a:r>
            <a:endParaRPr lang="en-US" sz="2800" b="1" dirty="0">
              <a:solidFill>
                <a:srgbClr val="FFFF00"/>
              </a:solidFill>
              <a:latin typeface="Bookman Old Style" panose="02050604050505020204" pitchFamily="18" charset="0"/>
            </a:endParaRPr>
          </a:p>
        </p:txBody>
      </p:sp>
      <p:sp>
        <p:nvSpPr>
          <p:cNvPr id="6" name="TextBox 5">
            <a:extLst>
              <a:ext uri="{FF2B5EF4-FFF2-40B4-BE49-F238E27FC236}">
                <a16:creationId xmlns:a16="http://schemas.microsoft.com/office/drawing/2014/main" id="{10D84528-28ED-8249-DF63-00734906D1DA}"/>
              </a:ext>
            </a:extLst>
          </p:cNvPr>
          <p:cNvSpPr txBox="1"/>
          <p:nvPr/>
        </p:nvSpPr>
        <p:spPr>
          <a:xfrm>
            <a:off x="266700" y="3733800"/>
            <a:ext cx="8610600" cy="1094659"/>
          </a:xfrm>
          <a:prstGeom prst="rect">
            <a:avLst/>
          </a:prstGeom>
          <a:noFill/>
        </p:spPr>
        <p:txBody>
          <a:bodyPr wrap="square">
            <a:spAutoFit/>
          </a:bodyPr>
          <a:lstStyle/>
          <a:p>
            <a:pPr marL="0" marR="0" algn="l">
              <a:lnSpc>
                <a:spcPct val="107000"/>
              </a:lnSpc>
              <a:spcBef>
                <a:spcPts val="400"/>
              </a:spcBef>
              <a:spcAft>
                <a:spcPts val="200"/>
              </a:spcAft>
            </a:pPr>
            <a:r>
              <a:rPr lang="en-US" sz="20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Deuteronomy 4:39</a:t>
            </a:r>
          </a:p>
          <a:p>
            <a:pPr marL="0" marR="0" algn="l">
              <a:lnSpc>
                <a:spcPct val="107000"/>
              </a:lnSpc>
              <a:spcAft>
                <a:spcPts val="800"/>
              </a:spcAft>
            </a:pPr>
            <a:r>
              <a:rPr lang="en-US" sz="2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39 </a:t>
            </a: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Know therefore this day, and consider it in thine heart, that the Lord he is God in heaven above, and upon the earth beneath: there is none else.</a:t>
            </a:r>
          </a:p>
        </p:txBody>
      </p:sp>
      <p:sp>
        <p:nvSpPr>
          <p:cNvPr id="8" name="TextBox 7">
            <a:extLst>
              <a:ext uri="{FF2B5EF4-FFF2-40B4-BE49-F238E27FC236}">
                <a16:creationId xmlns:a16="http://schemas.microsoft.com/office/drawing/2014/main" id="{32D9BB49-5003-6BA3-971A-FA34A796CB99}"/>
              </a:ext>
            </a:extLst>
          </p:cNvPr>
          <p:cNvSpPr txBox="1"/>
          <p:nvPr/>
        </p:nvSpPr>
        <p:spPr>
          <a:xfrm>
            <a:off x="266700" y="5105400"/>
            <a:ext cx="6553200" cy="1293303"/>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2 Corinthians 5:1</a:t>
            </a:r>
          </a:p>
          <a:p>
            <a:pPr marL="0" marR="0" algn="l">
              <a:lnSpc>
                <a:spcPct val="107000"/>
              </a:lnSpc>
              <a:spcAft>
                <a:spcPts val="800"/>
              </a:spcAft>
            </a:pPr>
            <a:r>
              <a:rPr lang="en-US" sz="18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we know that if our earthly house of this tabernacle were dissolved, we have a building of God, an house not made with hands, eternal in the heavens.</a:t>
            </a:r>
          </a:p>
        </p:txBody>
      </p:sp>
      <p:sp>
        <p:nvSpPr>
          <p:cNvPr id="10" name="TextBox 9">
            <a:extLst>
              <a:ext uri="{FF2B5EF4-FFF2-40B4-BE49-F238E27FC236}">
                <a16:creationId xmlns:a16="http://schemas.microsoft.com/office/drawing/2014/main" id="{2858A442-19AF-088F-616A-0B89CFC36698}"/>
              </a:ext>
            </a:extLst>
          </p:cNvPr>
          <p:cNvSpPr txBox="1"/>
          <p:nvPr/>
        </p:nvSpPr>
        <p:spPr>
          <a:xfrm>
            <a:off x="237392" y="1280636"/>
            <a:ext cx="8572500" cy="1938992"/>
          </a:xfrm>
          <a:prstGeom prst="rect">
            <a:avLst/>
          </a:prstGeom>
          <a:noFill/>
        </p:spPr>
        <p:txBody>
          <a:bodyPr wrap="square">
            <a:spAutoFit/>
          </a:bodyPr>
          <a:lstStyle/>
          <a:p>
            <a:pPr algn="l"/>
            <a:r>
              <a:rPr lang="en-US" sz="2000" kern="100" dirty="0">
                <a:solidFill>
                  <a:schemeClr val="accent6"/>
                </a:solidFill>
                <a:latin typeface="Aptos" panose="020B0004020202020204" pitchFamily="34" charset="0"/>
                <a:cs typeface="Times New Roman" panose="02020603050405020304" pitchFamily="18" charset="0"/>
              </a:rPr>
              <a:t>John 6:67-69 </a:t>
            </a:r>
          </a:p>
          <a:p>
            <a:pPr algn="l"/>
            <a:r>
              <a:rPr lang="en-US" sz="2000" kern="100" dirty="0">
                <a:solidFill>
                  <a:schemeClr val="accent6"/>
                </a:solidFill>
                <a:latin typeface="Aptos" panose="020B0004020202020204" pitchFamily="34" charset="0"/>
                <a:cs typeface="Times New Roman" panose="02020603050405020304" pitchFamily="18" charset="0"/>
              </a:rPr>
              <a:t>67 Then Jesus said unto the twelve, “Will ye also go away?”</a:t>
            </a:r>
          </a:p>
          <a:p>
            <a:pPr algn="l"/>
            <a:r>
              <a:rPr lang="en-US" sz="2000" kern="100" dirty="0">
                <a:solidFill>
                  <a:schemeClr val="accent6"/>
                </a:solidFill>
                <a:latin typeface="Aptos" panose="020B0004020202020204" pitchFamily="34" charset="0"/>
                <a:cs typeface="Times New Roman" panose="02020603050405020304" pitchFamily="18" charset="0"/>
              </a:rPr>
              <a:t>68 Then Simon Peter answered Him, “Lord, to whom shall we go? Thou hast the words of eternal life,</a:t>
            </a:r>
          </a:p>
          <a:p>
            <a:pPr algn="l"/>
            <a:r>
              <a:rPr lang="en-US" sz="2000" kern="100" dirty="0">
                <a:solidFill>
                  <a:schemeClr val="accent6"/>
                </a:solidFill>
                <a:latin typeface="Aptos" panose="020B0004020202020204" pitchFamily="34" charset="0"/>
                <a:cs typeface="Times New Roman" panose="02020603050405020304" pitchFamily="18" charset="0"/>
              </a:rPr>
              <a:t>69 and we believe and are sure that Thou art that Christ, the Son of the living God.”</a:t>
            </a:r>
          </a:p>
        </p:txBody>
      </p:sp>
    </p:spTree>
    <p:extLst>
      <p:ext uri="{BB962C8B-B14F-4D97-AF65-F5344CB8AC3E}">
        <p14:creationId xmlns:p14="http://schemas.microsoft.com/office/powerpoint/2010/main" val="434060294"/>
      </p:ext>
    </p:extLst>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7C556-0FDF-C9D5-1CAF-8B776ECEB6DE}"/>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D3933DB4-1222-1036-2990-312C5D1B48F1}"/>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Jesus Ascends into Heaven</a:t>
            </a:r>
            <a:endParaRPr lang="en-US" sz="2800" b="1" dirty="0">
              <a:solidFill>
                <a:srgbClr val="FFFF00"/>
              </a:solidFill>
              <a:latin typeface="Bookman Old Style" panose="02050604050505020204" pitchFamily="18" charset="0"/>
            </a:endParaRPr>
          </a:p>
        </p:txBody>
      </p:sp>
      <p:sp>
        <p:nvSpPr>
          <p:cNvPr id="6" name="TextBox 5">
            <a:extLst>
              <a:ext uri="{FF2B5EF4-FFF2-40B4-BE49-F238E27FC236}">
                <a16:creationId xmlns:a16="http://schemas.microsoft.com/office/drawing/2014/main" id="{A1A4A5D8-B7B7-DC01-55BA-D810D0A623BD}"/>
              </a:ext>
            </a:extLst>
          </p:cNvPr>
          <p:cNvSpPr txBox="1"/>
          <p:nvPr/>
        </p:nvSpPr>
        <p:spPr>
          <a:xfrm>
            <a:off x="111943" y="4419600"/>
            <a:ext cx="8610600" cy="1988621"/>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Acts 1:10-11</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while they looked </a:t>
            </a:r>
            <a:r>
              <a:rPr lang="en-US" sz="18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stedfastly</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toward heaven as he went up, behold, two men stood by them in white apparel;</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Which also said, Ye men of Galilee, why stand ye gazing up into heaven? this same Jesus, which is taken up from you into heaven, shall so come in like manner as ye have seen him go into heaven.</a:t>
            </a:r>
          </a:p>
        </p:txBody>
      </p:sp>
      <p:sp>
        <p:nvSpPr>
          <p:cNvPr id="10" name="TextBox 9">
            <a:extLst>
              <a:ext uri="{FF2B5EF4-FFF2-40B4-BE49-F238E27FC236}">
                <a16:creationId xmlns:a16="http://schemas.microsoft.com/office/drawing/2014/main" id="{CAAFAD0F-1970-DBBC-C4B4-1E400D3A7D2F}"/>
              </a:ext>
            </a:extLst>
          </p:cNvPr>
          <p:cNvSpPr txBox="1"/>
          <p:nvPr/>
        </p:nvSpPr>
        <p:spPr>
          <a:xfrm>
            <a:off x="106081" y="1371600"/>
            <a:ext cx="8572500" cy="1073884"/>
          </a:xfrm>
          <a:prstGeom prst="rect">
            <a:avLst/>
          </a:prstGeom>
          <a:noFill/>
        </p:spPr>
        <p:txBody>
          <a:bodyPr wrap="square">
            <a:spAutoFit/>
          </a:bodyPr>
          <a:lstStyle/>
          <a:p>
            <a:pPr marL="0" marR="0" algn="l">
              <a:lnSpc>
                <a:spcPct val="107000"/>
              </a:lnSpc>
              <a:spcAft>
                <a:spcPts val="800"/>
              </a:spcAft>
            </a:pPr>
            <a:r>
              <a:rPr lang="en-US" sz="1800" b="1" kern="100" dirty="0">
                <a:solidFill>
                  <a:schemeClr val="accent6"/>
                </a:solidFill>
                <a:latin typeface="Aptos" panose="020B0004020202020204" pitchFamily="34" charset="0"/>
                <a:cs typeface="Times New Roman" panose="02020603050405020304" pitchFamily="18" charset="0"/>
              </a:rPr>
              <a:t>Mark 16:19</a:t>
            </a:r>
          </a:p>
          <a:p>
            <a:pPr marL="0" marR="0" algn="l">
              <a:lnSpc>
                <a:spcPct val="107000"/>
              </a:lnSpc>
              <a:spcAft>
                <a:spcPts val="800"/>
              </a:spcAft>
            </a:pPr>
            <a:r>
              <a:rPr lang="en-US" sz="1800" kern="100" dirty="0">
                <a:solidFill>
                  <a:schemeClr val="accent6"/>
                </a:solidFill>
                <a:latin typeface="Aptos" panose="020B0004020202020204" pitchFamily="34" charset="0"/>
                <a:cs typeface="Times New Roman" panose="02020603050405020304" pitchFamily="18" charset="0"/>
              </a:rPr>
              <a:t>19 So then after the Lord had spoken unto them, he was received up into heaven, and sat on the right hand of God.</a:t>
            </a:r>
          </a:p>
        </p:txBody>
      </p:sp>
      <p:sp>
        <p:nvSpPr>
          <p:cNvPr id="3" name="TextBox 2">
            <a:extLst>
              <a:ext uri="{FF2B5EF4-FFF2-40B4-BE49-F238E27FC236}">
                <a16:creationId xmlns:a16="http://schemas.microsoft.com/office/drawing/2014/main" id="{7DEA8244-5CFC-CC6B-91F2-93608EC61B31}"/>
              </a:ext>
            </a:extLst>
          </p:cNvPr>
          <p:cNvSpPr txBox="1"/>
          <p:nvPr/>
        </p:nvSpPr>
        <p:spPr>
          <a:xfrm>
            <a:off x="111943" y="2606275"/>
            <a:ext cx="4572000" cy="1666610"/>
          </a:xfrm>
          <a:prstGeom prst="rect">
            <a:avLst/>
          </a:prstGeom>
          <a:noFill/>
        </p:spPr>
        <p:txBody>
          <a:bodyPr wrap="square">
            <a:spAutoFit/>
          </a:bodyPr>
          <a:lstStyle/>
          <a:p>
            <a:pPr algn="l">
              <a:lnSpc>
                <a:spcPct val="107000"/>
              </a:lnSpc>
              <a:spcAft>
                <a:spcPts val="800"/>
              </a:spcAft>
            </a:pPr>
            <a:r>
              <a:rPr lang="en-US" sz="1800" b="1" kern="100" dirty="0">
                <a:solidFill>
                  <a:schemeClr val="accent6"/>
                </a:solidFill>
                <a:latin typeface="Aptos" panose="020B0004020202020204" pitchFamily="34" charset="0"/>
                <a:cs typeface="Times New Roman" panose="02020603050405020304" pitchFamily="18" charset="0"/>
              </a:rPr>
              <a:t>Hebrews 1:5</a:t>
            </a:r>
          </a:p>
          <a:p>
            <a:pPr algn="l">
              <a:lnSpc>
                <a:spcPct val="107000"/>
              </a:lnSpc>
              <a:spcAft>
                <a:spcPts val="800"/>
              </a:spcAft>
            </a:pPr>
            <a:r>
              <a:rPr lang="en-US" sz="1800" kern="100" dirty="0">
                <a:solidFill>
                  <a:schemeClr val="accent6"/>
                </a:solidFill>
                <a:latin typeface="Aptos" panose="020B0004020202020204" pitchFamily="34" charset="0"/>
                <a:cs typeface="Times New Roman" panose="02020603050405020304" pitchFamily="18" charset="0"/>
              </a:rPr>
              <a:t>5 For unto which of the angels said he at any time, Thou art my Son, this day have I begotten thee? And again, I will be to him a Father, and he shall be to me a Son?</a:t>
            </a:r>
          </a:p>
        </p:txBody>
      </p:sp>
    </p:spTree>
    <p:extLst>
      <p:ext uri="{BB962C8B-B14F-4D97-AF65-F5344CB8AC3E}">
        <p14:creationId xmlns:p14="http://schemas.microsoft.com/office/powerpoint/2010/main" val="47649483"/>
      </p:ext>
    </p:extLst>
  </p:cSld>
  <p:clrMapOvr>
    <a:masterClrMapping/>
  </p:clrMapOvr>
  <p:transition spd="slow">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3E421-907C-C9B9-27F5-2572C325B974}"/>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7131B174-3098-9427-5811-29EC96D9CB7B}"/>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What is Heaven like?</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AEA31672-9F10-DC44-179E-024972DA70A2}"/>
              </a:ext>
            </a:extLst>
          </p:cNvPr>
          <p:cNvSpPr txBox="1"/>
          <p:nvPr/>
        </p:nvSpPr>
        <p:spPr>
          <a:xfrm>
            <a:off x="106081" y="1371600"/>
            <a:ext cx="8572500" cy="996940"/>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John 14:2</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In my Father's house are many mansions: if it were not so, I would have told you. I go to prepare a place for you.</a:t>
            </a:r>
          </a:p>
        </p:txBody>
      </p:sp>
    </p:spTree>
    <p:extLst>
      <p:ext uri="{BB962C8B-B14F-4D97-AF65-F5344CB8AC3E}">
        <p14:creationId xmlns:p14="http://schemas.microsoft.com/office/powerpoint/2010/main" val="1494433227"/>
      </p:ext>
    </p:extLst>
  </p:cSld>
  <p:clrMapOvr>
    <a:masterClrMapping/>
  </p:clrMapOvr>
  <p:transition spd="slow">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BBC11-C813-DAA1-CDFF-2BD7EC0713E7}"/>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8A7B9FE3-190B-9EFD-DB74-FBC1773A394D}"/>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How long will we be in Heaven?</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29AFE495-20BE-C80E-C022-BABB146C6FE1}"/>
              </a:ext>
            </a:extLst>
          </p:cNvPr>
          <p:cNvSpPr txBox="1"/>
          <p:nvPr/>
        </p:nvSpPr>
        <p:spPr>
          <a:xfrm>
            <a:off x="106081" y="1371600"/>
            <a:ext cx="8572500" cy="1293303"/>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Daniel 7:25</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25 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he shall speak great words against the most High, and shall wear out the saints of the most High, and think to change times and laws: and they shall be given into his hand until a time and times and the dividing of time.</a:t>
            </a:r>
          </a:p>
        </p:txBody>
      </p:sp>
    </p:spTree>
    <p:extLst>
      <p:ext uri="{BB962C8B-B14F-4D97-AF65-F5344CB8AC3E}">
        <p14:creationId xmlns:p14="http://schemas.microsoft.com/office/powerpoint/2010/main" val="972373161"/>
      </p:ext>
    </p:extLst>
  </p:cSld>
  <p:clrMapOvr>
    <a:masterClrMapping/>
  </p:clrMapOvr>
  <p:transition spd="slow">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F9478-AA2D-4B0E-D1E4-37B91D846724}"/>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29515AE0-E33A-F566-F8C9-BB81D454C9E2}"/>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Did old testament saints go to heaven?</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BB0D3EDB-693E-1B05-3DD4-03350A4E5F97}"/>
              </a:ext>
            </a:extLst>
          </p:cNvPr>
          <p:cNvSpPr txBox="1"/>
          <p:nvPr/>
        </p:nvSpPr>
        <p:spPr>
          <a:xfrm>
            <a:off x="106081" y="1371600"/>
            <a:ext cx="8572500" cy="1293303"/>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Daniel 7:25</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25 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he shall speak great words against the most High, and shall wear out the saints of the most High, and think to change times and laws: and they shall be given into his hand until a time and times and the dividing of time.</a:t>
            </a:r>
          </a:p>
        </p:txBody>
      </p:sp>
    </p:spTree>
    <p:extLst>
      <p:ext uri="{BB962C8B-B14F-4D97-AF65-F5344CB8AC3E}">
        <p14:creationId xmlns:p14="http://schemas.microsoft.com/office/powerpoint/2010/main" val="1164687433"/>
      </p:ext>
    </p:extLst>
  </p:cSld>
  <p:clrMapOvr>
    <a:masterClrMapping/>
  </p:clrMapOvr>
  <p:transition spd="slow">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1EED9-1AAD-1A2E-2CDB-BF02A9A157E3}"/>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86B4B20B-0C24-2BCB-4A0A-1A462F5BC2A2}"/>
              </a:ext>
            </a:extLst>
          </p:cNvPr>
          <p:cNvSpPr txBox="1"/>
          <p:nvPr/>
        </p:nvSpPr>
        <p:spPr>
          <a:xfrm>
            <a:off x="147112" y="3048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Who is in Heaven now?</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1E4E1122-805B-185F-73E4-2F2DA51CBB9F}"/>
              </a:ext>
            </a:extLst>
          </p:cNvPr>
          <p:cNvSpPr txBox="1"/>
          <p:nvPr/>
        </p:nvSpPr>
        <p:spPr>
          <a:xfrm>
            <a:off x="147112" y="990600"/>
            <a:ext cx="8572500" cy="674928"/>
          </a:xfrm>
          <a:prstGeom prst="rect">
            <a:avLst/>
          </a:prstGeom>
          <a:noFill/>
        </p:spPr>
        <p:txBody>
          <a:bodyPr wrap="square">
            <a:spAutoFit/>
          </a:bodyPr>
          <a:lstStyle/>
          <a:p>
            <a:pPr marL="0" marR="0">
              <a:lnSpc>
                <a:spcPct val="107000"/>
              </a:lnSpc>
              <a:spcAft>
                <a:spcPts val="800"/>
              </a:spcAft>
            </a:pPr>
            <a:r>
              <a:rPr lang="en-US" sz="18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Enoch, Elijah, Jesus, The Father, Old Testament Saints, those who have died since Jesus rose and confessed him as Lord (The Holy Spirit is on Earth).</a:t>
            </a:r>
          </a:p>
        </p:txBody>
      </p:sp>
      <p:sp>
        <p:nvSpPr>
          <p:cNvPr id="3" name="TextBox 2">
            <a:extLst>
              <a:ext uri="{FF2B5EF4-FFF2-40B4-BE49-F238E27FC236}">
                <a16:creationId xmlns:a16="http://schemas.microsoft.com/office/drawing/2014/main" id="{422B1274-5F49-4899-4DC1-3C50E6BB0334}"/>
              </a:ext>
            </a:extLst>
          </p:cNvPr>
          <p:cNvSpPr txBox="1"/>
          <p:nvPr/>
        </p:nvSpPr>
        <p:spPr>
          <a:xfrm>
            <a:off x="266700" y="1688289"/>
            <a:ext cx="4533900" cy="4539063"/>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Genesis 5:24</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24 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Enoch walked with God: and he was not; for God took him.</a:t>
            </a:r>
          </a:p>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2 Kings 2:11-12</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it came to pass, as they still went on, and talked, that, behold, there appeared a chariot of fire, and horses of fire, and parted them both asunder; and Elijah went up by a whirlwind into heaven.</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Elisha saw it, and he cried, My father, my father, the chariot of Israel, and the horsemen thereof. And he saw him no more: and he took hold of his own clothes, and rent them in two pieces.</a:t>
            </a:r>
          </a:p>
        </p:txBody>
      </p:sp>
      <p:sp>
        <p:nvSpPr>
          <p:cNvPr id="5" name="TextBox 4">
            <a:extLst>
              <a:ext uri="{FF2B5EF4-FFF2-40B4-BE49-F238E27FC236}">
                <a16:creationId xmlns:a16="http://schemas.microsoft.com/office/drawing/2014/main" id="{2878B718-906C-CAF0-EE77-E8B383071CB5}"/>
              </a:ext>
            </a:extLst>
          </p:cNvPr>
          <p:cNvSpPr txBox="1"/>
          <p:nvPr/>
        </p:nvSpPr>
        <p:spPr>
          <a:xfrm>
            <a:off x="4876800" y="1752600"/>
            <a:ext cx="4152900" cy="2850973"/>
          </a:xfrm>
          <a:prstGeom prst="rect">
            <a:avLst/>
          </a:prstGeom>
          <a:noFill/>
        </p:spPr>
        <p:txBody>
          <a:bodyPr wrap="square">
            <a:spAutoFit/>
          </a:bodyPr>
          <a:lstStyle/>
          <a:p>
            <a:pPr marL="0" marR="0" algn="l">
              <a:lnSpc>
                <a:spcPct val="107000"/>
              </a:lnSpc>
              <a:spcBef>
                <a:spcPts val="400"/>
              </a:spcBef>
              <a:spcAft>
                <a:spcPts val="200"/>
              </a:spcAft>
            </a:pPr>
            <a:r>
              <a:rPr lang="en-US" sz="14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Acts 1:9-11</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9 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when he had spoken these things, while they beheld, he was taken up; and a cloud received him out of their sight.</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while they looked </a:t>
            </a:r>
            <a:r>
              <a:rPr lang="en-US" sz="14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stedfastly</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toward heaven as he went up, behold, two men stood by them in white apparel;</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Which also said, Ye men of Galilee, why stand ye gazing up into heaven? this same Jesus, which is taken up from you into heaven, shall so come in like manner as ye have seen him go into heaven.</a:t>
            </a:r>
          </a:p>
        </p:txBody>
      </p:sp>
      <p:sp>
        <p:nvSpPr>
          <p:cNvPr id="7" name="TextBox 6">
            <a:extLst>
              <a:ext uri="{FF2B5EF4-FFF2-40B4-BE49-F238E27FC236}">
                <a16:creationId xmlns:a16="http://schemas.microsoft.com/office/drawing/2014/main" id="{E25F165A-2B0E-3D01-D572-34CEE5FA4F2B}"/>
              </a:ext>
            </a:extLst>
          </p:cNvPr>
          <p:cNvSpPr txBox="1"/>
          <p:nvPr/>
        </p:nvSpPr>
        <p:spPr>
          <a:xfrm>
            <a:off x="4942903" y="4800600"/>
            <a:ext cx="4020694" cy="1293303"/>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2 Corinthians 5:8</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We are confident, I say, and willing rather to be absent from the body, and to be present with the Lord.</a:t>
            </a:r>
          </a:p>
        </p:txBody>
      </p:sp>
    </p:spTree>
    <p:extLst>
      <p:ext uri="{BB962C8B-B14F-4D97-AF65-F5344CB8AC3E}">
        <p14:creationId xmlns:p14="http://schemas.microsoft.com/office/powerpoint/2010/main" val="2757744307"/>
      </p:ext>
    </p:extLst>
  </p:cSld>
  <p:clrMapOvr>
    <a:masterClrMapping/>
  </p:clrMapOvr>
  <p:transition spd="slow">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2817E-B66C-C527-D08D-441F4F6F1695}"/>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7E13CB14-1DB3-4990-6609-2D574DA7F55F}"/>
              </a:ext>
            </a:extLst>
          </p:cNvPr>
          <p:cNvSpPr txBox="1"/>
          <p:nvPr/>
        </p:nvSpPr>
        <p:spPr>
          <a:xfrm>
            <a:off x="76200" y="253752"/>
            <a:ext cx="4876800"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How do you get to Heaven?</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C5B5CB6E-FB06-3FE8-67E5-E7481D504FAF}"/>
              </a:ext>
            </a:extLst>
          </p:cNvPr>
          <p:cNvSpPr txBox="1"/>
          <p:nvPr/>
        </p:nvSpPr>
        <p:spPr>
          <a:xfrm>
            <a:off x="173831" y="2743200"/>
            <a:ext cx="8572500" cy="1048236"/>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latin typeface="Aptos" panose="020B0004020202020204" pitchFamily="34" charset="0"/>
                <a:cs typeface="Times New Roman" panose="02020603050405020304" pitchFamily="18" charset="0"/>
              </a:rPr>
              <a:t>John 14:6</a:t>
            </a:r>
          </a:p>
          <a:p>
            <a:pPr marL="0" marR="0" algn="l">
              <a:lnSpc>
                <a:spcPct val="107000"/>
              </a:lnSpc>
              <a:spcBef>
                <a:spcPts val="400"/>
              </a:spcBef>
              <a:spcAft>
                <a:spcPts val="200"/>
              </a:spcAft>
            </a:pPr>
            <a:r>
              <a:rPr lang="en-US" sz="1800" kern="100" dirty="0">
                <a:solidFill>
                  <a:schemeClr val="accent6"/>
                </a:solidFill>
                <a:latin typeface="Aptos" panose="020B0004020202020204" pitchFamily="34" charset="0"/>
                <a:cs typeface="Times New Roman" panose="02020603050405020304" pitchFamily="18" charset="0"/>
              </a:rPr>
              <a:t>6 Jesus saith unto him, I am the way, the truth, and the life: no man cometh unto the Father, but by me.</a:t>
            </a:r>
          </a:p>
        </p:txBody>
      </p:sp>
      <p:sp>
        <p:nvSpPr>
          <p:cNvPr id="3" name="TextBox 2">
            <a:extLst>
              <a:ext uri="{FF2B5EF4-FFF2-40B4-BE49-F238E27FC236}">
                <a16:creationId xmlns:a16="http://schemas.microsoft.com/office/drawing/2014/main" id="{EF288593-2080-1D36-4789-9D4370228F08}"/>
              </a:ext>
            </a:extLst>
          </p:cNvPr>
          <p:cNvSpPr txBox="1"/>
          <p:nvPr/>
        </p:nvSpPr>
        <p:spPr>
          <a:xfrm>
            <a:off x="173831" y="4079074"/>
            <a:ext cx="7924800" cy="1528945"/>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Romans 10:9-10</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9 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That if thou shalt confess with thy mouth the Lord Jesus, and shalt believe in thine heart that God hath raised him from the dead, thou shalt be saved.</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with the heart man believeth unto righteousness; and with the mouth confession is made unto salvation.</a:t>
            </a:r>
          </a:p>
        </p:txBody>
      </p:sp>
      <p:sp>
        <p:nvSpPr>
          <p:cNvPr id="5" name="TextBox 4">
            <a:extLst>
              <a:ext uri="{FF2B5EF4-FFF2-40B4-BE49-F238E27FC236}">
                <a16:creationId xmlns:a16="http://schemas.microsoft.com/office/drawing/2014/main" id="{C0C1AB59-F5CB-2FD6-8B1B-CAF87B3D4F58}"/>
              </a:ext>
            </a:extLst>
          </p:cNvPr>
          <p:cNvSpPr txBox="1"/>
          <p:nvPr/>
        </p:nvSpPr>
        <p:spPr>
          <a:xfrm>
            <a:off x="174820" y="1355505"/>
            <a:ext cx="8359580" cy="1061701"/>
          </a:xfrm>
          <a:prstGeom prst="rect">
            <a:avLst/>
          </a:prstGeom>
          <a:noFill/>
        </p:spPr>
        <p:txBody>
          <a:bodyPr wrap="square">
            <a:spAutoFit/>
          </a:bodyPr>
          <a:lstStyle/>
          <a:p>
            <a:pPr algn="l">
              <a:lnSpc>
                <a:spcPct val="107000"/>
              </a:lnSpc>
              <a:spcBef>
                <a:spcPts val="400"/>
              </a:spcBef>
              <a:spcAft>
                <a:spcPts val="200"/>
              </a:spcAft>
            </a:pPr>
            <a:r>
              <a:rPr lang="en-US" sz="1800" b="1" kern="100" dirty="0">
                <a:solidFill>
                  <a:schemeClr val="accent6"/>
                </a:solidFill>
                <a:latin typeface="Aptos" panose="020B0004020202020204" pitchFamily="34" charset="0"/>
                <a:cs typeface="Times New Roman" panose="02020603050405020304" pitchFamily="18" charset="0"/>
              </a:rPr>
              <a:t>John 3:16</a:t>
            </a:r>
          </a:p>
          <a:p>
            <a:pPr marL="0" marR="0" algn="l">
              <a:lnSpc>
                <a:spcPct val="107000"/>
              </a:lnSpc>
              <a:spcAft>
                <a:spcPts val="800"/>
              </a:spcAft>
            </a:pPr>
            <a:r>
              <a:rPr lang="en-US" sz="2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6 </a:t>
            </a:r>
            <a:r>
              <a:rPr lang="en-US" sz="20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God so loved the world, that he gave his only begotten Son, that whosoever believeth in him should not perish, but have everlasting life.</a:t>
            </a:r>
            <a:endPar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75982929"/>
      </p:ext>
    </p:extLst>
  </p:cSld>
  <p:clrMapOvr>
    <a:masterClrMapping/>
  </p:clrMapOvr>
  <p:transition spd="slow">
    <p:wedge/>
  </p:transition>
</p:sld>
</file>

<file path=ppt/theme/theme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Blue-Gradient.dep</Template>
  <TotalTime>1607</TotalTime>
  <Words>1519</Words>
  <Application>Microsoft Office PowerPoint</Application>
  <PresentationFormat>On-screen Show (4:3)</PresentationFormat>
  <Paragraphs>81</Paragraphs>
  <Slides>11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Algerian</vt:lpstr>
      <vt:lpstr>Times New Roman</vt:lpstr>
      <vt:lpstr>ArgosContour</vt:lpstr>
      <vt:lpstr>Cooper Black</vt:lpstr>
      <vt:lpstr>Bookman Old Style</vt:lpstr>
      <vt:lpstr>Trebuchet MS</vt:lpstr>
      <vt:lpstr>Tahoma</vt:lpstr>
      <vt:lpstr>Calibri</vt:lpstr>
      <vt:lpstr>Aptos</vt:lpstr>
      <vt:lpstr>Arial</vt:lpstr>
      <vt:lpstr>Blue-Gradient.dep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Pratte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 Free Bible study commentary, notes, and comments available free at www.gospelway.com PowerPoint slides and charts</dc:title>
  <dc:subject>Free study notes on the Bible book of Hosea; commentary and comments on the Old Testament PowerPoint slides and charts</dc:subject>
  <dc:creator>David E. Pratte</dc:creator>
  <cp:keywords>Hosea book commentary study notes comments Bible religion Old Testament free church Christ prophecy prophet Israel Judah Jeroboam Gomer prostitute harlot adultery idolatry repentance sins wickedness,  - David E. Pratte; www.biblestudylessons.com</cp:keywords>
  <cp:lastModifiedBy>Doug Hagerman</cp:lastModifiedBy>
  <cp:revision>735</cp:revision>
  <cp:lastPrinted>2016-03-16T15:34:38Z</cp:lastPrinted>
  <dcterms:created xsi:type="dcterms:W3CDTF">2013-07-15T18:37:31Z</dcterms:created>
  <dcterms:modified xsi:type="dcterms:W3CDTF">2025-01-02T02:43:20Z</dcterms:modified>
</cp:coreProperties>
</file>