
<file path=[Content_Types].xml><?xml version="1.0" encoding="utf-8"?>
<Types xmlns="http://schemas.openxmlformats.org/package/2006/content-types">
  <Default Extension="fntdata" ContentType="application/x-fontdata"/>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bookmarkIdSeed="4">
  <p:sldMasterIdLst>
    <p:sldMasterId id="2147483648" r:id="rId1"/>
  </p:sldMasterIdLst>
  <p:notesMasterIdLst>
    <p:notesMasterId r:id="rId7"/>
  </p:notesMasterIdLst>
  <p:sldIdLst>
    <p:sldId id="343" r:id="rId2"/>
    <p:sldId id="341" r:id="rId3"/>
    <p:sldId id="344" r:id="rId4"/>
    <p:sldId id="342" r:id="rId5"/>
    <p:sldId id="345" r:id="rId6"/>
  </p:sldIdLst>
  <p:sldSz cx="9144000" cy="6858000" type="screen4x3"/>
  <p:notesSz cx="7010400" cy="9296400"/>
  <p:embeddedFontLst>
    <p:embeddedFont>
      <p:font typeface="Bookman Old Style" panose="02050604050505020204" pitchFamily="18" charset="0"/>
      <p:regular r:id="rId8"/>
      <p:bold r:id="rId9"/>
      <p:italic r:id="rId10"/>
      <p:boldItalic r:id="rId11"/>
    </p:embeddedFont>
    <p:embeddedFont>
      <p:font typeface="Cooper Black" panose="0208090404030B020404" pitchFamily="18" charset="0"/>
      <p:regular r:id="rId12"/>
    </p:embeddedFont>
    <p:embeddedFont>
      <p:font typeface="Tahoma" panose="020B0604030504040204" pitchFamily="34" charset="0"/>
      <p:regular r:id="rId13"/>
      <p:bold r:id="rId14"/>
    </p:embeddedFont>
    <p:embeddedFont>
      <p:font typeface="Trebuchet MS" panose="020B0603020202020204" pitchFamily="34" charset="0"/>
      <p:regular r:id="rId15"/>
      <p:bold r:id="rId16"/>
      <p:italic r:id="rId17"/>
      <p:boldItalic r:id="rId18"/>
    </p:embeddedFont>
  </p:embeddedFontLst>
  <p:defaultTextStyle>
    <a:defPPr>
      <a:defRPr lang="en-US"/>
    </a:defPPr>
    <a:lvl1pPr algn="ctr" rtl="0" fontAlgn="base">
      <a:spcBef>
        <a:spcPct val="0"/>
      </a:spcBef>
      <a:spcAft>
        <a:spcPct val="0"/>
      </a:spcAft>
      <a:defRPr sz="3600" kern="1200">
        <a:solidFill>
          <a:schemeClr val="tx2"/>
        </a:solidFill>
        <a:latin typeface="Cooper Black" pitchFamily="2" charset="0"/>
        <a:ea typeface="+mn-ea"/>
        <a:cs typeface="+mn-cs"/>
      </a:defRPr>
    </a:lvl1pPr>
    <a:lvl2pPr marL="457200" algn="ctr" rtl="0" fontAlgn="base">
      <a:spcBef>
        <a:spcPct val="0"/>
      </a:spcBef>
      <a:spcAft>
        <a:spcPct val="0"/>
      </a:spcAft>
      <a:defRPr sz="3600" kern="1200">
        <a:solidFill>
          <a:schemeClr val="tx2"/>
        </a:solidFill>
        <a:latin typeface="Cooper Black" pitchFamily="2" charset="0"/>
        <a:ea typeface="+mn-ea"/>
        <a:cs typeface="+mn-cs"/>
      </a:defRPr>
    </a:lvl2pPr>
    <a:lvl3pPr marL="914400" algn="ctr" rtl="0" fontAlgn="base">
      <a:spcBef>
        <a:spcPct val="0"/>
      </a:spcBef>
      <a:spcAft>
        <a:spcPct val="0"/>
      </a:spcAft>
      <a:defRPr sz="3600" kern="1200">
        <a:solidFill>
          <a:schemeClr val="tx2"/>
        </a:solidFill>
        <a:latin typeface="Cooper Black" pitchFamily="2" charset="0"/>
        <a:ea typeface="+mn-ea"/>
        <a:cs typeface="+mn-cs"/>
      </a:defRPr>
    </a:lvl3pPr>
    <a:lvl4pPr marL="1371600" algn="ctr" rtl="0" fontAlgn="base">
      <a:spcBef>
        <a:spcPct val="0"/>
      </a:spcBef>
      <a:spcAft>
        <a:spcPct val="0"/>
      </a:spcAft>
      <a:defRPr sz="3600" kern="1200">
        <a:solidFill>
          <a:schemeClr val="tx2"/>
        </a:solidFill>
        <a:latin typeface="Cooper Black" pitchFamily="2" charset="0"/>
        <a:ea typeface="+mn-ea"/>
        <a:cs typeface="+mn-cs"/>
      </a:defRPr>
    </a:lvl4pPr>
    <a:lvl5pPr marL="1828800" algn="ctr" rtl="0" fontAlgn="base">
      <a:spcBef>
        <a:spcPct val="0"/>
      </a:spcBef>
      <a:spcAft>
        <a:spcPct val="0"/>
      </a:spcAft>
      <a:defRPr sz="3600" kern="1200">
        <a:solidFill>
          <a:schemeClr val="tx2"/>
        </a:solidFill>
        <a:latin typeface="Cooper Black" pitchFamily="2" charset="0"/>
        <a:ea typeface="+mn-ea"/>
        <a:cs typeface="+mn-cs"/>
      </a:defRPr>
    </a:lvl5pPr>
    <a:lvl6pPr marL="2286000" algn="l" defTabSz="914400" rtl="0" eaLnBrk="1" latinLnBrk="0" hangingPunct="1">
      <a:defRPr sz="3600" kern="1200">
        <a:solidFill>
          <a:schemeClr val="tx2"/>
        </a:solidFill>
        <a:latin typeface="Cooper Black" pitchFamily="2" charset="0"/>
        <a:ea typeface="+mn-ea"/>
        <a:cs typeface="+mn-cs"/>
      </a:defRPr>
    </a:lvl6pPr>
    <a:lvl7pPr marL="2743200" algn="l" defTabSz="914400" rtl="0" eaLnBrk="1" latinLnBrk="0" hangingPunct="1">
      <a:defRPr sz="3600" kern="1200">
        <a:solidFill>
          <a:schemeClr val="tx2"/>
        </a:solidFill>
        <a:latin typeface="Cooper Black" pitchFamily="2" charset="0"/>
        <a:ea typeface="+mn-ea"/>
        <a:cs typeface="+mn-cs"/>
      </a:defRPr>
    </a:lvl7pPr>
    <a:lvl8pPr marL="3200400" algn="l" defTabSz="914400" rtl="0" eaLnBrk="1" latinLnBrk="0" hangingPunct="1">
      <a:defRPr sz="3600" kern="1200">
        <a:solidFill>
          <a:schemeClr val="tx2"/>
        </a:solidFill>
        <a:latin typeface="Cooper Black" pitchFamily="2" charset="0"/>
        <a:ea typeface="+mn-ea"/>
        <a:cs typeface="+mn-cs"/>
      </a:defRPr>
    </a:lvl8pPr>
    <a:lvl9pPr marL="3657600" algn="l" defTabSz="914400" rtl="0" eaLnBrk="1" latinLnBrk="0" hangingPunct="1">
      <a:defRPr sz="3600" kern="1200">
        <a:solidFill>
          <a:schemeClr val="tx2"/>
        </a:solidFill>
        <a:latin typeface="Cooper Black" pitchFamily="2"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a:srgbClr val="000099"/>
    <a:srgbClr val="3333FF"/>
    <a:srgbClr val="006600"/>
    <a:srgbClr val="0000CC"/>
    <a:srgbClr val="255997"/>
    <a:srgbClr val="3072C2"/>
    <a:srgbClr val="85AFE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9042" autoAdjust="0"/>
    <p:restoredTop sz="92308" autoAdjust="0"/>
  </p:normalViewPr>
  <p:slideViewPr>
    <p:cSldViewPr showGuides="1">
      <p:cViewPr varScale="1">
        <p:scale>
          <a:sx n="163" d="100"/>
          <a:sy n="163" d="100"/>
        </p:scale>
        <p:origin x="138" y="22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1.fntdata"/><Relationship Id="rId13" Type="http://schemas.openxmlformats.org/officeDocument/2006/relationships/font" Target="fonts/font6.fntdata"/><Relationship Id="rId18" Type="http://schemas.openxmlformats.org/officeDocument/2006/relationships/font" Target="fonts/font11.fntdata"/><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notesMaster" Target="notesMasters/notesMaster1.xml"/><Relationship Id="rId12" Type="http://schemas.openxmlformats.org/officeDocument/2006/relationships/font" Target="fonts/font5.fntdata"/><Relationship Id="rId17" Type="http://schemas.openxmlformats.org/officeDocument/2006/relationships/font" Target="fonts/font10.fntdata"/><Relationship Id="rId2" Type="http://schemas.openxmlformats.org/officeDocument/2006/relationships/slide" Target="slides/slide1.xml"/><Relationship Id="rId16" Type="http://schemas.openxmlformats.org/officeDocument/2006/relationships/font" Target="fonts/font9.fntdata"/><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4.fntdata"/><Relationship Id="rId5" Type="http://schemas.openxmlformats.org/officeDocument/2006/relationships/slide" Target="slides/slide4.xml"/><Relationship Id="rId15" Type="http://schemas.openxmlformats.org/officeDocument/2006/relationships/font" Target="fonts/font8.fntdata"/><Relationship Id="rId10" Type="http://schemas.openxmlformats.org/officeDocument/2006/relationships/font" Target="fonts/font3.fntdata"/><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font" Target="fonts/font2.fntdata"/><Relationship Id="rId14" Type="http://schemas.openxmlformats.org/officeDocument/2006/relationships/font" Target="fonts/font7.fntdata"/><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C8AE7724-F89D-434E-875D-CE2B3B36F62C}" type="datetimeFigureOut">
              <a:rPr lang="en-US" smtClean="0"/>
              <a:pPr/>
              <a:t>1/26/2025</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4A791749-5BC2-43B7-B2AD-DDDAC45E00F5}"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p:txBody>
          <a:bodyPr/>
          <a:lstStyle>
            <a:lvl1pPr>
              <a:defRPr/>
            </a:lvl1pPr>
          </a:lstStyle>
          <a:p>
            <a:r>
              <a:rPr lang="en-US"/>
              <a:t>Click to edit Master title style</a:t>
            </a:r>
          </a:p>
        </p:txBody>
      </p:sp>
      <p:sp>
        <p:nvSpPr>
          <p:cNvPr id="4099" name="Rectangle 3"/>
          <p:cNvSpPr>
            <a:spLocks noGrp="1" noChangeArrowheads="1"/>
          </p:cNvSpPr>
          <p:nvPr>
            <p:ph type="subTitle" idx="1"/>
          </p:nvPr>
        </p:nvSpPr>
        <p:spPr>
          <a:xfrm>
            <a:off x="684213" y="1279525"/>
            <a:ext cx="7773987" cy="5027613"/>
          </a:xfrm>
        </p:spPr>
        <p:txBody>
          <a:bodyPr/>
          <a:lstStyle>
            <a:lvl1pPr>
              <a:defRPr sz="2400" b="0"/>
            </a:lvl1pPr>
            <a:lvl2pPr marL="168275" lvl="1" indent="339725" algn="l">
              <a:defRPr sz="2200"/>
            </a:lvl2pPr>
            <a:lvl3pPr marL="906463" lvl="2" indent="-284163">
              <a:defRPr sz="2200"/>
            </a:lvl3pPr>
            <a:lvl4pPr marL="1477963" lvl="3" indent="-457200">
              <a:defRPr/>
            </a:lvl4pPr>
            <a:lvl5pPr marL="2049463" lvl="4" indent="-457200">
              <a:defRPr/>
            </a:lvl5pPr>
          </a:lstStyle>
          <a:p>
            <a:r>
              <a:rPr lang="en-US"/>
              <a:t>Click to edit Master subtitle style</a:t>
            </a:r>
          </a:p>
        </p:txBody>
      </p:sp>
      <p:sp>
        <p:nvSpPr>
          <p:cNvPr id="4100" name="Rectangle 4"/>
          <p:cNvSpPr>
            <a:spLocks noGrp="1" noChangeArrowheads="1"/>
          </p:cNvSpPr>
          <p:nvPr>
            <p:ph type="dt" sz="half" idx="2"/>
          </p:nvPr>
        </p:nvSpPr>
        <p:spPr/>
        <p:txBody>
          <a:bodyPr/>
          <a:lstStyle>
            <a:lvl1pPr>
              <a:defRPr>
                <a:solidFill>
                  <a:schemeClr val="tx1"/>
                </a:solidFill>
              </a:defRPr>
            </a:lvl1pPr>
          </a:lstStyle>
          <a:p>
            <a:endParaRPr lang="en-US"/>
          </a:p>
        </p:txBody>
      </p:sp>
      <p:sp>
        <p:nvSpPr>
          <p:cNvPr id="4101" name="Rectangle 5"/>
          <p:cNvSpPr>
            <a:spLocks noGrp="1" noChangeArrowheads="1"/>
          </p:cNvSpPr>
          <p:nvPr>
            <p:ph type="ftr" sz="quarter" idx="3"/>
          </p:nvPr>
        </p:nvSpPr>
        <p:spPr/>
        <p:txBody>
          <a:bodyPr/>
          <a:lstStyle>
            <a:lvl1pPr>
              <a:defRPr>
                <a:solidFill>
                  <a:schemeClr val="tx1"/>
                </a:solidFill>
              </a:defRPr>
            </a:lvl1pPr>
          </a:lstStyle>
          <a:p>
            <a:endParaRPr lang="en-US"/>
          </a:p>
        </p:txBody>
      </p:sp>
      <p:sp>
        <p:nvSpPr>
          <p:cNvPr id="4102" name="Rectangle 6"/>
          <p:cNvSpPr>
            <a:spLocks noGrp="1" noChangeArrowheads="1"/>
          </p:cNvSpPr>
          <p:nvPr>
            <p:ph type="sldNum" sz="quarter" idx="4"/>
          </p:nvPr>
        </p:nvSpPr>
        <p:spPr/>
        <p:txBody>
          <a:bodyPr/>
          <a:lstStyle>
            <a:lvl1pPr>
              <a:defRPr>
                <a:solidFill>
                  <a:schemeClr val="tx1"/>
                </a:solidFill>
              </a:defRPr>
            </a:lvl1pPr>
          </a:lstStyle>
          <a:p>
            <a:fld id="{8E1F2048-3D42-407A-9D28-C83CBC387D44}" type="slidenum">
              <a:rPr lang="en-US"/>
              <a:pPr/>
              <a:t>‹#›</a:t>
            </a:fld>
            <a:endParaRPr lang="en-US"/>
          </a:p>
        </p:txBody>
      </p:sp>
    </p:spTree>
  </p:cSld>
  <p:clrMapOvr>
    <a:masterClrMapping/>
  </p:clrMapOvr>
  <p:transition spd="slow">
    <p:wedg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F6CDE35-B606-46E7-B573-8D32A650BC57}" type="slidenum">
              <a:rPr lang="en-US"/>
              <a:pPr/>
              <a:t>‹#›</a:t>
            </a:fld>
            <a:endParaRPr lang="en-US"/>
          </a:p>
        </p:txBody>
      </p:sp>
    </p:spTree>
  </p:cSld>
  <p:clrMapOvr>
    <a:masterClrMapping/>
  </p:clrMapOvr>
  <p:transition spd="slow">
    <p:wedg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547688"/>
            <a:ext cx="1943100" cy="575945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547688"/>
            <a:ext cx="5676900" cy="5759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DECE27E-C1DD-47DD-8654-BD4CC06692CE}" type="slidenum">
              <a:rPr lang="en-US"/>
              <a:pPr/>
              <a:t>‹#›</a:t>
            </a:fld>
            <a:endParaRPr lang="en-US"/>
          </a:p>
        </p:txBody>
      </p:sp>
    </p:spTree>
  </p:cSld>
  <p:clrMapOvr>
    <a:masterClrMapping/>
  </p:clrMapOvr>
  <p:transition spd="slow">
    <p:wedg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DF92636-9D43-48C2-9413-C1B4AECB7D8A}" type="slidenum">
              <a:rPr lang="en-US"/>
              <a:pPr/>
              <a:t>‹#›</a:t>
            </a:fld>
            <a:endParaRPr lang="en-US"/>
          </a:p>
        </p:txBody>
      </p:sp>
    </p:spTree>
  </p:cSld>
  <p:clrMapOvr>
    <a:masterClrMapping/>
  </p:clrMapOvr>
  <p:transition spd="slow">
    <p:wedg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9F7CAC6-6D5F-4690-8F3F-253CE573C944}" type="slidenum">
              <a:rPr lang="en-US"/>
              <a:pPr/>
              <a:t>‹#›</a:t>
            </a:fld>
            <a:endParaRPr lang="en-US"/>
          </a:p>
        </p:txBody>
      </p:sp>
    </p:spTree>
  </p:cSld>
  <p:clrMapOvr>
    <a:masterClrMapping/>
  </p:clrMapOvr>
  <p:transition spd="slow">
    <p:wedg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279525"/>
            <a:ext cx="3810000" cy="50276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79525"/>
            <a:ext cx="3810000" cy="50276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CE6DED69-2848-454A-A3E5-CA18CCA62AA0}" type="slidenum">
              <a:rPr lang="en-US"/>
              <a:pPr/>
              <a:t>‹#›</a:t>
            </a:fld>
            <a:endParaRPr lang="en-US"/>
          </a:p>
        </p:txBody>
      </p:sp>
    </p:spTree>
  </p:cSld>
  <p:clrMapOvr>
    <a:masterClrMapping/>
  </p:clrMapOvr>
  <p:transition spd="slow">
    <p:wedg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020474DC-4236-4098-A9FD-F54F53D0CAC9}" type="slidenum">
              <a:rPr lang="en-US"/>
              <a:pPr/>
              <a:t>‹#›</a:t>
            </a:fld>
            <a:endParaRPr lang="en-US"/>
          </a:p>
        </p:txBody>
      </p:sp>
    </p:spTree>
  </p:cSld>
  <p:clrMapOvr>
    <a:masterClrMapping/>
  </p:clrMapOvr>
  <p:transition spd="slow">
    <p:wedg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33C5AEBF-944A-4F68-9707-0F0B9747D760}" type="slidenum">
              <a:rPr lang="en-US"/>
              <a:pPr/>
              <a:t>‹#›</a:t>
            </a:fld>
            <a:endParaRPr lang="en-US"/>
          </a:p>
        </p:txBody>
      </p:sp>
    </p:spTree>
  </p:cSld>
  <p:clrMapOvr>
    <a:masterClrMapping/>
  </p:clrMapOvr>
  <p:transition spd="slow">
    <p:wedg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AC6272D9-EC81-4C08-AA85-7246CFBD000E}" type="slidenum">
              <a:rPr lang="en-US"/>
              <a:pPr/>
              <a:t>‹#›</a:t>
            </a:fld>
            <a:endParaRPr lang="en-US"/>
          </a:p>
        </p:txBody>
      </p:sp>
    </p:spTree>
  </p:cSld>
  <p:clrMapOvr>
    <a:masterClrMapping/>
  </p:clrMapOvr>
  <p:transition spd="slow">
    <p:wedg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6BBB3E24-8372-419E-A57C-424937A78349}" type="slidenum">
              <a:rPr lang="en-US"/>
              <a:pPr/>
              <a:t>‹#›</a:t>
            </a:fld>
            <a:endParaRPr lang="en-US"/>
          </a:p>
        </p:txBody>
      </p:sp>
    </p:spTree>
  </p:cSld>
  <p:clrMapOvr>
    <a:masterClrMapping/>
  </p:clrMapOvr>
  <p:transition spd="slow">
    <p:wedg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B3363DB0-0B75-4BD8-9C8C-8CA294036356}" type="slidenum">
              <a:rPr lang="en-US"/>
              <a:pPr/>
              <a:t>‹#›</a:t>
            </a:fld>
            <a:endParaRPr lang="en-US"/>
          </a:p>
        </p:txBody>
      </p:sp>
    </p:spTree>
  </p:cSld>
  <p:clrMapOvr>
    <a:masterClrMapping/>
  </p:clrMapOvr>
  <p:transition spd="slow">
    <p:wedg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000CC"/>
            </a:gs>
            <a:gs pos="50000">
              <a:srgbClr val="00007A"/>
            </a:gs>
            <a:gs pos="100000">
              <a:srgbClr val="0000CC"/>
            </a:gs>
          </a:gsLst>
          <a:lin ang="189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547688"/>
            <a:ext cx="7772400" cy="593725"/>
          </a:xfrm>
          <a:prstGeom prst="rect">
            <a:avLst/>
          </a:prstGeom>
          <a:noFill/>
          <a:ln w="9525">
            <a:solidFill>
              <a:srgbClr val="00FFFF"/>
            </a:solid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85800" y="1279525"/>
            <a:ext cx="7772400" cy="5027613"/>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85800" y="6397625"/>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solidFill>
                  <a:schemeClr val="bg1"/>
                </a:solidFill>
                <a:latin typeface="Times New Roman" pitchFamily="18" charset="0"/>
              </a:defRPr>
            </a:lvl1pPr>
          </a:lstStyle>
          <a:p>
            <a:endParaRPr lang="en-US"/>
          </a:p>
        </p:txBody>
      </p:sp>
      <p:sp>
        <p:nvSpPr>
          <p:cNvPr id="1029" name="Rectangle 5"/>
          <p:cNvSpPr>
            <a:spLocks noGrp="1" noChangeArrowheads="1"/>
          </p:cNvSpPr>
          <p:nvPr>
            <p:ph type="ftr" sz="quarter" idx="3"/>
          </p:nvPr>
        </p:nvSpPr>
        <p:spPr bwMode="auto">
          <a:xfrm>
            <a:off x="3124200" y="6397625"/>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bg1"/>
                </a:solidFill>
                <a:latin typeface="Times New Roman" pitchFamily="18" charset="0"/>
              </a:defRPr>
            </a:lvl1pPr>
          </a:lstStyle>
          <a:p>
            <a:endParaRPr lang="en-US"/>
          </a:p>
        </p:txBody>
      </p:sp>
      <p:sp>
        <p:nvSpPr>
          <p:cNvPr id="1030" name="Rectangle 6"/>
          <p:cNvSpPr>
            <a:spLocks noGrp="1" noChangeArrowheads="1"/>
          </p:cNvSpPr>
          <p:nvPr>
            <p:ph type="sldNum" sz="quarter" idx="4"/>
          </p:nvPr>
        </p:nvSpPr>
        <p:spPr bwMode="auto">
          <a:xfrm>
            <a:off x="6553200" y="6397625"/>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latin typeface="Times New Roman" pitchFamily="18" charset="0"/>
              </a:defRPr>
            </a:lvl1pPr>
          </a:lstStyle>
          <a:p>
            <a:fld id="{ADD9027C-462F-4D67-AD24-58FA963681BA}"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wedge/>
  </p:transition>
  <p:txStyles>
    <p:titleStyle>
      <a:lvl1pPr algn="ctr" rtl="0" eaLnBrk="1" fontAlgn="base" hangingPunct="1">
        <a:spcBef>
          <a:spcPct val="0"/>
        </a:spcBef>
        <a:spcAft>
          <a:spcPct val="0"/>
        </a:spcAft>
        <a:defRPr sz="3300">
          <a:solidFill>
            <a:srgbClr val="FFFF00"/>
          </a:solidFill>
          <a:latin typeface="+mj-lt"/>
          <a:ea typeface="+mj-ea"/>
          <a:cs typeface="+mj-cs"/>
        </a:defRPr>
      </a:lvl1pPr>
      <a:lvl2pPr algn="ctr" rtl="0" eaLnBrk="1" fontAlgn="base" hangingPunct="1">
        <a:spcBef>
          <a:spcPct val="0"/>
        </a:spcBef>
        <a:spcAft>
          <a:spcPct val="0"/>
        </a:spcAft>
        <a:defRPr sz="3300">
          <a:solidFill>
            <a:srgbClr val="FFFF00"/>
          </a:solidFill>
          <a:latin typeface="Cooper Black" pitchFamily="2" charset="0"/>
        </a:defRPr>
      </a:lvl2pPr>
      <a:lvl3pPr algn="ctr" rtl="0" eaLnBrk="1" fontAlgn="base" hangingPunct="1">
        <a:spcBef>
          <a:spcPct val="0"/>
        </a:spcBef>
        <a:spcAft>
          <a:spcPct val="0"/>
        </a:spcAft>
        <a:defRPr sz="3300">
          <a:solidFill>
            <a:srgbClr val="FFFF00"/>
          </a:solidFill>
          <a:latin typeface="Cooper Black" pitchFamily="2" charset="0"/>
        </a:defRPr>
      </a:lvl3pPr>
      <a:lvl4pPr algn="ctr" rtl="0" eaLnBrk="1" fontAlgn="base" hangingPunct="1">
        <a:spcBef>
          <a:spcPct val="0"/>
        </a:spcBef>
        <a:spcAft>
          <a:spcPct val="0"/>
        </a:spcAft>
        <a:defRPr sz="3300">
          <a:solidFill>
            <a:srgbClr val="FFFF00"/>
          </a:solidFill>
          <a:latin typeface="Cooper Black" pitchFamily="2" charset="0"/>
        </a:defRPr>
      </a:lvl4pPr>
      <a:lvl5pPr algn="ctr" rtl="0" eaLnBrk="1" fontAlgn="base" hangingPunct="1">
        <a:spcBef>
          <a:spcPct val="0"/>
        </a:spcBef>
        <a:spcAft>
          <a:spcPct val="0"/>
        </a:spcAft>
        <a:defRPr sz="3300">
          <a:solidFill>
            <a:srgbClr val="FFFF00"/>
          </a:solidFill>
          <a:latin typeface="Cooper Black" pitchFamily="2" charset="0"/>
        </a:defRPr>
      </a:lvl5pPr>
      <a:lvl6pPr marL="457200" algn="ctr" rtl="0" eaLnBrk="1" fontAlgn="base" hangingPunct="1">
        <a:spcBef>
          <a:spcPct val="0"/>
        </a:spcBef>
        <a:spcAft>
          <a:spcPct val="0"/>
        </a:spcAft>
        <a:defRPr sz="3300">
          <a:solidFill>
            <a:srgbClr val="FFFF00"/>
          </a:solidFill>
          <a:latin typeface="Cooper Black" pitchFamily="2" charset="0"/>
        </a:defRPr>
      </a:lvl6pPr>
      <a:lvl7pPr marL="914400" algn="ctr" rtl="0" eaLnBrk="1" fontAlgn="base" hangingPunct="1">
        <a:spcBef>
          <a:spcPct val="0"/>
        </a:spcBef>
        <a:spcAft>
          <a:spcPct val="0"/>
        </a:spcAft>
        <a:defRPr sz="3300">
          <a:solidFill>
            <a:srgbClr val="FFFF00"/>
          </a:solidFill>
          <a:latin typeface="Cooper Black" pitchFamily="2" charset="0"/>
        </a:defRPr>
      </a:lvl7pPr>
      <a:lvl8pPr marL="1371600" algn="ctr" rtl="0" eaLnBrk="1" fontAlgn="base" hangingPunct="1">
        <a:spcBef>
          <a:spcPct val="0"/>
        </a:spcBef>
        <a:spcAft>
          <a:spcPct val="0"/>
        </a:spcAft>
        <a:defRPr sz="3300">
          <a:solidFill>
            <a:srgbClr val="FFFF00"/>
          </a:solidFill>
          <a:latin typeface="Cooper Black" pitchFamily="2" charset="0"/>
        </a:defRPr>
      </a:lvl8pPr>
      <a:lvl9pPr marL="1828800" algn="ctr" rtl="0" eaLnBrk="1" fontAlgn="base" hangingPunct="1">
        <a:spcBef>
          <a:spcPct val="0"/>
        </a:spcBef>
        <a:spcAft>
          <a:spcPct val="0"/>
        </a:spcAft>
        <a:defRPr sz="3300">
          <a:solidFill>
            <a:srgbClr val="FFFF00"/>
          </a:solidFill>
          <a:latin typeface="Cooper Black" pitchFamily="2" charset="0"/>
        </a:defRPr>
      </a:lvl9pPr>
    </p:titleStyle>
    <p:bodyStyle>
      <a:lvl1pPr algn="ctr" rtl="0" eaLnBrk="1" fontAlgn="base" hangingPunct="1">
        <a:spcBef>
          <a:spcPct val="0"/>
        </a:spcBef>
        <a:spcAft>
          <a:spcPct val="0"/>
        </a:spcAft>
        <a:defRPr sz="2800" b="1">
          <a:solidFill>
            <a:schemeClr val="bg1"/>
          </a:solidFill>
          <a:latin typeface="+mn-lt"/>
          <a:ea typeface="+mn-ea"/>
          <a:cs typeface="+mn-cs"/>
        </a:defRPr>
      </a:lvl1pPr>
      <a:lvl2pPr marL="114300" algn="ctr" rtl="0" eaLnBrk="1" fontAlgn="base" hangingPunct="1">
        <a:spcBef>
          <a:spcPct val="0"/>
        </a:spcBef>
        <a:spcAft>
          <a:spcPct val="0"/>
        </a:spcAft>
        <a:defRPr sz="2600">
          <a:solidFill>
            <a:schemeClr val="bg1"/>
          </a:solidFill>
          <a:latin typeface="+mn-lt"/>
        </a:defRPr>
      </a:lvl2pPr>
      <a:lvl3pPr marL="396875" indent="-168275" algn="l" rtl="0" eaLnBrk="1" fontAlgn="base" hangingPunct="1">
        <a:spcBef>
          <a:spcPct val="0"/>
        </a:spcBef>
        <a:spcAft>
          <a:spcPct val="0"/>
        </a:spcAft>
        <a:buChar char="•"/>
        <a:defRPr sz="2400" b="1" i="1">
          <a:solidFill>
            <a:schemeClr val="bg1"/>
          </a:solidFill>
          <a:latin typeface="+mn-lt"/>
        </a:defRPr>
      </a:lvl3pPr>
      <a:lvl4pPr marL="744538" indent="-233363" algn="l" rtl="0" eaLnBrk="1" fontAlgn="base" hangingPunct="1">
        <a:spcBef>
          <a:spcPct val="0"/>
        </a:spcBef>
        <a:spcAft>
          <a:spcPct val="0"/>
        </a:spcAft>
        <a:buChar char="–"/>
        <a:defRPr sz="2200">
          <a:solidFill>
            <a:schemeClr val="bg1"/>
          </a:solidFill>
          <a:latin typeface="+mn-lt"/>
        </a:defRPr>
      </a:lvl4pPr>
      <a:lvl5pPr marL="1089025" indent="-230188" algn="l" rtl="0" eaLnBrk="1" fontAlgn="base" hangingPunct="1">
        <a:spcBef>
          <a:spcPct val="0"/>
        </a:spcBef>
        <a:spcAft>
          <a:spcPct val="0"/>
        </a:spcAft>
        <a:buChar char="»"/>
        <a:defRPr sz="2200">
          <a:solidFill>
            <a:schemeClr val="bg1"/>
          </a:solidFill>
          <a:latin typeface="+mn-lt"/>
        </a:defRPr>
      </a:lvl5pPr>
      <a:lvl6pPr marL="1546225" indent="-230188" algn="l" rtl="0" eaLnBrk="1" fontAlgn="base" hangingPunct="1">
        <a:spcBef>
          <a:spcPct val="0"/>
        </a:spcBef>
        <a:spcAft>
          <a:spcPct val="0"/>
        </a:spcAft>
        <a:buChar char="»"/>
        <a:defRPr sz="2200">
          <a:solidFill>
            <a:schemeClr val="bg1"/>
          </a:solidFill>
          <a:latin typeface="+mn-lt"/>
        </a:defRPr>
      </a:lvl6pPr>
      <a:lvl7pPr marL="2003425" indent="-230188" algn="l" rtl="0" eaLnBrk="1" fontAlgn="base" hangingPunct="1">
        <a:spcBef>
          <a:spcPct val="0"/>
        </a:spcBef>
        <a:spcAft>
          <a:spcPct val="0"/>
        </a:spcAft>
        <a:buChar char="»"/>
        <a:defRPr sz="2200">
          <a:solidFill>
            <a:schemeClr val="bg1"/>
          </a:solidFill>
          <a:latin typeface="+mn-lt"/>
        </a:defRPr>
      </a:lvl7pPr>
      <a:lvl8pPr marL="2460625" indent="-230188" algn="l" rtl="0" eaLnBrk="1" fontAlgn="base" hangingPunct="1">
        <a:spcBef>
          <a:spcPct val="0"/>
        </a:spcBef>
        <a:spcAft>
          <a:spcPct val="0"/>
        </a:spcAft>
        <a:buChar char="»"/>
        <a:defRPr sz="2200">
          <a:solidFill>
            <a:schemeClr val="bg1"/>
          </a:solidFill>
          <a:latin typeface="+mn-lt"/>
        </a:defRPr>
      </a:lvl8pPr>
      <a:lvl9pPr marL="2917825" indent="-230188" algn="l" rtl="0" eaLnBrk="1" fontAlgn="base" hangingPunct="1">
        <a:spcBef>
          <a:spcPct val="0"/>
        </a:spcBef>
        <a:spcAft>
          <a:spcPct val="0"/>
        </a:spcAft>
        <a:buChar char="»"/>
        <a:defRPr sz="2200">
          <a:solidFill>
            <a:schemeClr val="bg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471744-B3B4-3620-CEC3-C0C4B72F5176}"/>
            </a:ext>
          </a:extLst>
        </p:cNvPr>
        <p:cNvGrpSpPr/>
        <p:nvPr/>
      </p:nvGrpSpPr>
      <p:grpSpPr>
        <a:xfrm>
          <a:off x="0" y="0"/>
          <a:ext cx="0" cy="0"/>
          <a:chOff x="0" y="0"/>
          <a:chExt cx="0" cy="0"/>
        </a:xfrm>
      </p:grpSpPr>
      <p:sp>
        <p:nvSpPr>
          <p:cNvPr id="11" name="TextBox 10">
            <a:extLst>
              <a:ext uri="{FF2B5EF4-FFF2-40B4-BE49-F238E27FC236}">
                <a16:creationId xmlns:a16="http://schemas.microsoft.com/office/drawing/2014/main" id="{578F015A-3F1D-F1CB-68AF-C2682E2F7C4C}"/>
              </a:ext>
            </a:extLst>
          </p:cNvPr>
          <p:cNvSpPr txBox="1"/>
          <p:nvPr/>
        </p:nvSpPr>
        <p:spPr>
          <a:xfrm>
            <a:off x="492656" y="152400"/>
            <a:ext cx="8158688" cy="461665"/>
          </a:xfrm>
          <a:prstGeom prst="rect">
            <a:avLst/>
          </a:prstGeom>
          <a:noFill/>
        </p:spPr>
        <p:txBody>
          <a:bodyPr wrap="square" rtlCol="0">
            <a:spAutoFit/>
          </a:bodyPr>
          <a:lstStyle/>
          <a:p>
            <a:pPr algn="ctr"/>
            <a:r>
              <a:rPr lang="en-US" sz="2400" b="1" dirty="0">
                <a:solidFill>
                  <a:srgbClr val="FFFF00"/>
                </a:solidFill>
                <a:latin typeface="Bookman Old Style" panose="02050604050505020204" pitchFamily="18" charset="0"/>
              </a:rPr>
              <a:t>Discussion Questions</a:t>
            </a:r>
            <a:endParaRPr lang="en-US" sz="2800" b="1" dirty="0">
              <a:solidFill>
                <a:srgbClr val="FFFF00"/>
              </a:solidFill>
              <a:latin typeface="Bookman Old Style" panose="02050604050505020204" pitchFamily="18" charset="0"/>
            </a:endParaRPr>
          </a:p>
        </p:txBody>
      </p:sp>
      <p:sp>
        <p:nvSpPr>
          <p:cNvPr id="3" name="TextBox 2">
            <a:extLst>
              <a:ext uri="{FF2B5EF4-FFF2-40B4-BE49-F238E27FC236}">
                <a16:creationId xmlns:a16="http://schemas.microsoft.com/office/drawing/2014/main" id="{2E759A7D-ADF5-87E1-7F38-FFB4BFC94F77}"/>
              </a:ext>
            </a:extLst>
          </p:cNvPr>
          <p:cNvSpPr txBox="1"/>
          <p:nvPr/>
        </p:nvSpPr>
        <p:spPr>
          <a:xfrm>
            <a:off x="228600" y="725630"/>
            <a:ext cx="5486400" cy="5639557"/>
          </a:xfrm>
          <a:prstGeom prst="rect">
            <a:avLst/>
          </a:prstGeom>
          <a:noFill/>
        </p:spPr>
        <p:txBody>
          <a:bodyPr wrap="square">
            <a:spAutoFit/>
          </a:bodyPr>
          <a:lstStyle/>
          <a:p>
            <a:pPr marL="0" marR="0" algn="l">
              <a:lnSpc>
                <a:spcPct val="107000"/>
              </a:lnSpc>
              <a:spcBef>
                <a:spcPts val="400"/>
              </a:spcBef>
              <a:spcAft>
                <a:spcPts val="200"/>
              </a:spcAft>
            </a:pPr>
            <a:r>
              <a:rPr lang="en-US" sz="1600" b="1" kern="100" dirty="0">
                <a:solidFill>
                  <a:schemeClr val="accent1">
                    <a:lumMod val="75000"/>
                  </a:schemeClr>
                </a:solidFill>
                <a:latin typeface="Aptos" panose="020B0004020202020204" pitchFamily="34" charset="0"/>
                <a:ea typeface="Aptos" panose="020B0004020202020204" pitchFamily="34" charset="0"/>
                <a:cs typeface="Times New Roman" panose="02020603050405020304" pitchFamily="18" charset="0"/>
              </a:rPr>
              <a:t>What groups and individuals are in heaven now?</a:t>
            </a:r>
          </a:p>
          <a:p>
            <a:pPr marL="0" marR="0" algn="l">
              <a:lnSpc>
                <a:spcPct val="107000"/>
              </a:lnSpc>
              <a:spcBef>
                <a:spcPts val="400"/>
              </a:spcBef>
              <a:spcAft>
                <a:spcPts val="200"/>
              </a:spcAft>
            </a:pPr>
            <a:r>
              <a:rPr lang="en-US" sz="1600" b="1" kern="100" dirty="0">
                <a:solidFill>
                  <a:schemeClr val="accent2"/>
                </a:solidFill>
                <a:effectLst/>
                <a:latin typeface="Aptos" panose="020B0004020202020204" pitchFamily="34" charset="0"/>
                <a:ea typeface="Aptos" panose="020B0004020202020204" pitchFamily="34" charset="0"/>
                <a:cs typeface="Times New Roman" panose="02020603050405020304" pitchFamily="18" charset="0"/>
              </a:rPr>
              <a:t>If we are absent from the body – where are we?</a:t>
            </a:r>
          </a:p>
          <a:p>
            <a:pPr marL="0" marR="0" algn="l">
              <a:lnSpc>
                <a:spcPct val="107000"/>
              </a:lnSpc>
              <a:spcBef>
                <a:spcPts val="400"/>
              </a:spcBef>
              <a:spcAft>
                <a:spcPts val="200"/>
              </a:spcAft>
            </a:pPr>
            <a:r>
              <a:rPr lang="en-US" sz="1600" b="1" kern="100" dirty="0">
                <a:solidFill>
                  <a:schemeClr val="accent1">
                    <a:lumMod val="75000"/>
                  </a:schemeClr>
                </a:solidFill>
                <a:latin typeface="Aptos" panose="020B0004020202020204" pitchFamily="34" charset="0"/>
                <a:ea typeface="Aptos" panose="020B0004020202020204" pitchFamily="34" charset="0"/>
                <a:cs typeface="Times New Roman" panose="02020603050405020304" pitchFamily="18" charset="0"/>
              </a:rPr>
              <a:t>What took Elijah to heaven?</a:t>
            </a:r>
          </a:p>
          <a:p>
            <a:pPr marL="0" marR="0" algn="l">
              <a:lnSpc>
                <a:spcPct val="107000"/>
              </a:lnSpc>
              <a:spcBef>
                <a:spcPts val="400"/>
              </a:spcBef>
              <a:spcAft>
                <a:spcPts val="200"/>
              </a:spcAft>
            </a:pPr>
            <a:r>
              <a:rPr lang="en-US" sz="1600" b="1" kern="100" dirty="0">
                <a:solidFill>
                  <a:schemeClr val="accent2"/>
                </a:solidFill>
                <a:effectLst/>
                <a:latin typeface="Aptos" panose="020B0004020202020204" pitchFamily="34" charset="0"/>
                <a:ea typeface="Aptos" panose="020B0004020202020204" pitchFamily="34" charset="0"/>
                <a:cs typeface="Times New Roman" panose="02020603050405020304" pitchFamily="18" charset="0"/>
              </a:rPr>
              <a:t>What hour will the son of man come in?</a:t>
            </a:r>
          </a:p>
          <a:p>
            <a:pPr marL="0" marR="0" algn="l">
              <a:lnSpc>
                <a:spcPct val="107000"/>
              </a:lnSpc>
              <a:spcBef>
                <a:spcPts val="400"/>
              </a:spcBef>
              <a:spcAft>
                <a:spcPts val="200"/>
              </a:spcAft>
            </a:pPr>
            <a:r>
              <a:rPr lang="en-US" sz="1600" b="1" kern="100" dirty="0">
                <a:solidFill>
                  <a:schemeClr val="accent1">
                    <a:lumMod val="75000"/>
                  </a:schemeClr>
                </a:solidFill>
                <a:latin typeface="Aptos" panose="020B0004020202020204" pitchFamily="34" charset="0"/>
                <a:ea typeface="Aptos" panose="020B0004020202020204" pitchFamily="34" charset="0"/>
                <a:cs typeface="Times New Roman" panose="02020603050405020304" pitchFamily="18" charset="0"/>
              </a:rPr>
              <a:t>What happened to the 5 foolish virgins?</a:t>
            </a:r>
          </a:p>
          <a:p>
            <a:pPr marL="0" marR="0" algn="l">
              <a:lnSpc>
                <a:spcPct val="107000"/>
              </a:lnSpc>
              <a:spcBef>
                <a:spcPts val="400"/>
              </a:spcBef>
              <a:spcAft>
                <a:spcPts val="200"/>
              </a:spcAft>
            </a:pPr>
            <a:r>
              <a:rPr lang="en-US" sz="1600" b="1" kern="100" dirty="0">
                <a:solidFill>
                  <a:schemeClr val="accent2"/>
                </a:solidFill>
                <a:latin typeface="Aptos" panose="020B0004020202020204" pitchFamily="34" charset="0"/>
                <a:ea typeface="Aptos" panose="020B0004020202020204" pitchFamily="34" charset="0"/>
                <a:cs typeface="Times New Roman" panose="02020603050405020304" pitchFamily="18" charset="0"/>
              </a:rPr>
              <a:t>Can we earn salvation?</a:t>
            </a:r>
          </a:p>
          <a:p>
            <a:pPr marL="0" marR="0" algn="l">
              <a:lnSpc>
                <a:spcPct val="107000"/>
              </a:lnSpc>
              <a:spcBef>
                <a:spcPts val="400"/>
              </a:spcBef>
              <a:spcAft>
                <a:spcPts val="200"/>
              </a:spcAft>
            </a:pPr>
            <a:r>
              <a:rPr lang="en-US" sz="1600" b="1" kern="100" dirty="0">
                <a:solidFill>
                  <a:schemeClr val="accent1">
                    <a:lumMod val="75000"/>
                  </a:schemeClr>
                </a:solidFill>
                <a:latin typeface="Aptos" panose="020B0004020202020204" pitchFamily="34" charset="0"/>
                <a:ea typeface="Aptos" panose="020B0004020202020204" pitchFamily="34" charset="0"/>
                <a:cs typeface="Times New Roman" panose="02020603050405020304" pitchFamily="18" charset="0"/>
              </a:rPr>
              <a:t>To whom is it impossible to renew again unto repentance?</a:t>
            </a:r>
          </a:p>
          <a:p>
            <a:pPr marL="0" marR="0" algn="l">
              <a:lnSpc>
                <a:spcPct val="107000"/>
              </a:lnSpc>
              <a:spcBef>
                <a:spcPts val="400"/>
              </a:spcBef>
              <a:spcAft>
                <a:spcPts val="200"/>
              </a:spcAft>
            </a:pPr>
            <a:r>
              <a:rPr lang="en-US" sz="1600" b="1" kern="100" dirty="0">
                <a:solidFill>
                  <a:schemeClr val="accent2"/>
                </a:solidFill>
                <a:latin typeface="Aptos" panose="020B0004020202020204" pitchFamily="34" charset="0"/>
                <a:ea typeface="Aptos" panose="020B0004020202020204" pitchFamily="34" charset="0"/>
                <a:cs typeface="Times New Roman" panose="02020603050405020304" pitchFamily="18" charset="0"/>
              </a:rPr>
              <a:t>What would have happened if the goodman knew in what hour the thief was going to come?</a:t>
            </a:r>
          </a:p>
          <a:p>
            <a:pPr marL="0" marR="0" algn="l">
              <a:lnSpc>
                <a:spcPct val="107000"/>
              </a:lnSpc>
              <a:spcBef>
                <a:spcPts val="400"/>
              </a:spcBef>
              <a:spcAft>
                <a:spcPts val="200"/>
              </a:spcAft>
            </a:pPr>
            <a:r>
              <a:rPr lang="en-US" sz="1600" b="1" kern="100" dirty="0">
                <a:solidFill>
                  <a:schemeClr val="accent1">
                    <a:lumMod val="75000"/>
                  </a:schemeClr>
                </a:solidFill>
                <a:latin typeface="Aptos" panose="020B0004020202020204" pitchFamily="34" charset="0"/>
                <a:ea typeface="Aptos" panose="020B0004020202020204" pitchFamily="34" charset="0"/>
                <a:cs typeface="Times New Roman" panose="02020603050405020304" pitchFamily="18" charset="0"/>
              </a:rPr>
              <a:t>What is the process to become born again?</a:t>
            </a:r>
          </a:p>
          <a:p>
            <a:pPr marL="0" marR="0" algn="l">
              <a:lnSpc>
                <a:spcPct val="107000"/>
              </a:lnSpc>
              <a:spcBef>
                <a:spcPts val="400"/>
              </a:spcBef>
              <a:spcAft>
                <a:spcPts val="200"/>
              </a:spcAft>
            </a:pPr>
            <a:r>
              <a:rPr lang="en-US" sz="1600" b="1" kern="100" dirty="0">
                <a:solidFill>
                  <a:schemeClr val="accent2"/>
                </a:solidFill>
                <a:effectLst/>
                <a:latin typeface="Aptos" panose="020B0004020202020204" pitchFamily="34" charset="0"/>
                <a:ea typeface="Aptos" panose="020B0004020202020204" pitchFamily="34" charset="0"/>
                <a:cs typeface="Times New Roman" panose="02020603050405020304" pitchFamily="18" charset="0"/>
              </a:rPr>
              <a:t>What is used to believe unto righteousness?</a:t>
            </a:r>
          </a:p>
          <a:p>
            <a:pPr marL="0" marR="0" algn="l">
              <a:lnSpc>
                <a:spcPct val="107000"/>
              </a:lnSpc>
              <a:spcBef>
                <a:spcPts val="400"/>
              </a:spcBef>
              <a:spcAft>
                <a:spcPts val="200"/>
              </a:spcAft>
            </a:pPr>
            <a:r>
              <a:rPr lang="en-US" sz="1600" b="1" kern="100" dirty="0">
                <a:solidFill>
                  <a:schemeClr val="accent1">
                    <a:lumMod val="75000"/>
                  </a:schemeClr>
                </a:solidFill>
                <a:latin typeface="Aptos" panose="020B0004020202020204" pitchFamily="34" charset="0"/>
                <a:ea typeface="Aptos" panose="020B0004020202020204" pitchFamily="34" charset="0"/>
                <a:cs typeface="Times New Roman" panose="02020603050405020304" pitchFamily="18" charset="0"/>
              </a:rPr>
              <a:t>What is used to make the confession unto Salvation?</a:t>
            </a:r>
          </a:p>
          <a:p>
            <a:pPr marL="0" marR="0" algn="l">
              <a:lnSpc>
                <a:spcPct val="107000"/>
              </a:lnSpc>
              <a:spcBef>
                <a:spcPts val="400"/>
              </a:spcBef>
              <a:spcAft>
                <a:spcPts val="200"/>
              </a:spcAft>
            </a:pPr>
            <a:r>
              <a:rPr lang="en-US" sz="1600" b="1" kern="100" dirty="0">
                <a:solidFill>
                  <a:schemeClr val="accent2"/>
                </a:solidFill>
                <a:effectLst/>
                <a:latin typeface="Aptos" panose="020B0004020202020204" pitchFamily="34" charset="0"/>
                <a:ea typeface="Aptos" panose="020B0004020202020204" pitchFamily="34" charset="0"/>
                <a:cs typeface="Times New Roman" panose="02020603050405020304" pitchFamily="18" charset="0"/>
              </a:rPr>
              <a:t>What must you believe with that God raised Jesus from the dead?</a:t>
            </a:r>
          </a:p>
          <a:p>
            <a:pPr marL="0" marR="0" algn="l">
              <a:lnSpc>
                <a:spcPct val="107000"/>
              </a:lnSpc>
              <a:spcBef>
                <a:spcPts val="400"/>
              </a:spcBef>
              <a:spcAft>
                <a:spcPts val="200"/>
              </a:spcAft>
            </a:pPr>
            <a:r>
              <a:rPr lang="en-US" sz="1600" b="1" kern="100" dirty="0">
                <a:solidFill>
                  <a:schemeClr val="accent1">
                    <a:lumMod val="75000"/>
                  </a:schemeClr>
                </a:solidFill>
                <a:latin typeface="Aptos" panose="020B0004020202020204" pitchFamily="34" charset="0"/>
                <a:ea typeface="Aptos" panose="020B0004020202020204" pitchFamily="34" charset="0"/>
                <a:cs typeface="Times New Roman" panose="02020603050405020304" pitchFamily="18" charset="0"/>
              </a:rPr>
              <a:t>What must you confess with your mouth?</a:t>
            </a:r>
          </a:p>
          <a:p>
            <a:pPr marL="0" marR="0" algn="l">
              <a:lnSpc>
                <a:spcPct val="107000"/>
              </a:lnSpc>
              <a:spcBef>
                <a:spcPts val="400"/>
              </a:spcBef>
              <a:spcAft>
                <a:spcPts val="200"/>
              </a:spcAft>
            </a:pPr>
            <a:r>
              <a:rPr lang="en-US" sz="1600" b="1" kern="100" dirty="0">
                <a:solidFill>
                  <a:schemeClr val="accent2"/>
                </a:solidFill>
                <a:effectLst/>
                <a:latin typeface="Aptos" panose="020B0004020202020204" pitchFamily="34" charset="0"/>
                <a:ea typeface="Aptos" panose="020B0004020202020204" pitchFamily="34" charset="0"/>
                <a:cs typeface="Times New Roman" panose="02020603050405020304" pitchFamily="18" charset="0"/>
              </a:rPr>
              <a:t>How are we saved through faith?</a:t>
            </a:r>
          </a:p>
          <a:p>
            <a:pPr marL="0" marR="0" algn="l">
              <a:lnSpc>
                <a:spcPct val="107000"/>
              </a:lnSpc>
              <a:spcBef>
                <a:spcPts val="400"/>
              </a:spcBef>
              <a:spcAft>
                <a:spcPts val="200"/>
              </a:spcAft>
            </a:pPr>
            <a:r>
              <a:rPr lang="en-US" sz="1600" b="1" kern="100" dirty="0">
                <a:solidFill>
                  <a:schemeClr val="accent2"/>
                </a:solidFill>
                <a:effectLst/>
                <a:latin typeface="Aptos" panose="020B0004020202020204" pitchFamily="34" charset="0"/>
                <a:ea typeface="Aptos" panose="020B0004020202020204" pitchFamily="34" charset="0"/>
                <a:cs typeface="Times New Roman" panose="02020603050405020304" pitchFamily="18" charset="0"/>
              </a:rPr>
              <a:t>Do you know how to lead a non-believer to the Lord?</a:t>
            </a:r>
          </a:p>
        </p:txBody>
      </p:sp>
      <p:sp>
        <p:nvSpPr>
          <p:cNvPr id="2" name="TextBox 1">
            <a:extLst>
              <a:ext uri="{FF2B5EF4-FFF2-40B4-BE49-F238E27FC236}">
                <a16:creationId xmlns:a16="http://schemas.microsoft.com/office/drawing/2014/main" id="{181F7AEE-F9A2-897E-9809-8CFE2F637629}"/>
              </a:ext>
            </a:extLst>
          </p:cNvPr>
          <p:cNvSpPr txBox="1"/>
          <p:nvPr/>
        </p:nvSpPr>
        <p:spPr>
          <a:xfrm>
            <a:off x="5867400" y="983362"/>
            <a:ext cx="3124200" cy="4891275"/>
          </a:xfrm>
          <a:prstGeom prst="rect">
            <a:avLst/>
          </a:prstGeom>
          <a:noFill/>
        </p:spPr>
        <p:txBody>
          <a:bodyPr wrap="square">
            <a:spAutoFit/>
          </a:bodyPr>
          <a:lstStyle/>
          <a:p>
            <a:pPr marL="0" marR="0">
              <a:lnSpc>
                <a:spcPct val="107000"/>
              </a:lnSpc>
              <a:spcBef>
                <a:spcPts val="400"/>
              </a:spcBef>
              <a:spcAft>
                <a:spcPts val="200"/>
              </a:spcAft>
            </a:pPr>
            <a:r>
              <a:rPr lang="en-US" b="1" kern="100" dirty="0">
                <a:solidFill>
                  <a:schemeClr val="accent2"/>
                </a:solidFill>
                <a:latin typeface="Aptos" panose="020B0004020202020204" pitchFamily="34" charset="0"/>
                <a:ea typeface="Aptos" panose="020B0004020202020204" pitchFamily="34" charset="0"/>
                <a:cs typeface="Times New Roman" panose="02020603050405020304" pitchFamily="18" charset="0"/>
              </a:rPr>
              <a:t>Do you know beyond a shadow of a doubt</a:t>
            </a:r>
          </a:p>
          <a:p>
            <a:pPr marL="0" marR="0">
              <a:lnSpc>
                <a:spcPct val="107000"/>
              </a:lnSpc>
              <a:spcBef>
                <a:spcPts val="400"/>
              </a:spcBef>
              <a:spcAft>
                <a:spcPts val="200"/>
              </a:spcAft>
            </a:pPr>
            <a:r>
              <a:rPr lang="en-US" b="1" kern="100" dirty="0">
                <a:solidFill>
                  <a:schemeClr val="accent2"/>
                </a:solidFill>
                <a:latin typeface="Aptos" panose="020B0004020202020204" pitchFamily="34" charset="0"/>
                <a:ea typeface="Aptos" panose="020B0004020202020204" pitchFamily="34" charset="0"/>
                <a:cs typeface="Times New Roman" panose="02020603050405020304" pitchFamily="18" charset="0"/>
              </a:rPr>
              <a:t> that you are born again and will go to heaven?</a:t>
            </a:r>
            <a:endParaRPr lang="en-US" kern="100" dirty="0">
              <a:solidFill>
                <a:schemeClr val="accent2"/>
              </a:solidFill>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544092028"/>
      </p:ext>
    </p:extLst>
  </p:cSld>
  <p:clrMapOvr>
    <a:masterClrMapping/>
  </p:clrMapOvr>
  <p:transition spd="slow">
    <p:wedg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0BBC11-C813-DAA1-CDFF-2BD7EC0713E7}"/>
            </a:ext>
          </a:extLst>
        </p:cNvPr>
        <p:cNvGrpSpPr/>
        <p:nvPr/>
      </p:nvGrpSpPr>
      <p:grpSpPr>
        <a:xfrm>
          <a:off x="0" y="0"/>
          <a:ext cx="0" cy="0"/>
          <a:chOff x="0" y="0"/>
          <a:chExt cx="0" cy="0"/>
        </a:xfrm>
      </p:grpSpPr>
      <p:sp>
        <p:nvSpPr>
          <p:cNvPr id="11" name="TextBox 10">
            <a:extLst>
              <a:ext uri="{FF2B5EF4-FFF2-40B4-BE49-F238E27FC236}">
                <a16:creationId xmlns:a16="http://schemas.microsoft.com/office/drawing/2014/main" id="{8A7B9FE3-190B-9EFD-DB74-FBC1773A394D}"/>
              </a:ext>
            </a:extLst>
          </p:cNvPr>
          <p:cNvSpPr txBox="1"/>
          <p:nvPr/>
        </p:nvSpPr>
        <p:spPr>
          <a:xfrm>
            <a:off x="412997" y="118111"/>
            <a:ext cx="8158688" cy="707886"/>
          </a:xfrm>
          <a:prstGeom prst="rect">
            <a:avLst/>
          </a:prstGeom>
          <a:noFill/>
        </p:spPr>
        <p:txBody>
          <a:bodyPr wrap="square" rtlCol="0">
            <a:spAutoFit/>
          </a:bodyPr>
          <a:lstStyle/>
          <a:p>
            <a:pPr algn="ctr"/>
            <a:r>
              <a:rPr lang="en-US" sz="2400" b="1" dirty="0">
                <a:solidFill>
                  <a:srgbClr val="FFFF00"/>
                </a:solidFill>
                <a:latin typeface="Bookman Old Style" panose="02050604050505020204" pitchFamily="18" charset="0"/>
              </a:rPr>
              <a:t>Heaven Part 3 – How do you get there?</a:t>
            </a:r>
          </a:p>
          <a:p>
            <a:pPr algn="ctr"/>
            <a:r>
              <a:rPr lang="en-US" sz="1600" b="1" dirty="0">
                <a:solidFill>
                  <a:schemeClr val="accent1">
                    <a:lumMod val="75000"/>
                  </a:schemeClr>
                </a:solidFill>
                <a:latin typeface="Bookman Old Style" panose="02050604050505020204" pitchFamily="18" charset="0"/>
              </a:rPr>
              <a:t>It doesn’t matter what heaven is like if you don’t make it there!</a:t>
            </a:r>
            <a:endParaRPr lang="en-US" sz="1400" b="1" dirty="0">
              <a:solidFill>
                <a:schemeClr val="accent1">
                  <a:lumMod val="75000"/>
                </a:schemeClr>
              </a:solidFill>
              <a:latin typeface="Bookman Old Style" panose="02050604050505020204" pitchFamily="18" charset="0"/>
            </a:endParaRPr>
          </a:p>
        </p:txBody>
      </p:sp>
      <p:sp>
        <p:nvSpPr>
          <p:cNvPr id="3" name="TextBox 2">
            <a:extLst>
              <a:ext uri="{FF2B5EF4-FFF2-40B4-BE49-F238E27FC236}">
                <a16:creationId xmlns:a16="http://schemas.microsoft.com/office/drawing/2014/main" id="{4D93CDD3-EF75-B917-4E3A-8D4313959B02}"/>
              </a:ext>
            </a:extLst>
          </p:cNvPr>
          <p:cNvSpPr txBox="1"/>
          <p:nvPr/>
        </p:nvSpPr>
        <p:spPr>
          <a:xfrm>
            <a:off x="141250" y="3690287"/>
            <a:ext cx="8534400" cy="923330"/>
          </a:xfrm>
          <a:prstGeom prst="rect">
            <a:avLst/>
          </a:prstGeom>
          <a:noFill/>
        </p:spPr>
        <p:txBody>
          <a:bodyPr wrap="square">
            <a:spAutoFit/>
          </a:bodyPr>
          <a:lstStyle/>
          <a:p>
            <a:pPr algn="l"/>
            <a:r>
              <a:rPr lang="en-US" sz="1800" b="1" kern="100" dirty="0">
                <a:solidFill>
                  <a:schemeClr val="accent2"/>
                </a:solidFill>
                <a:latin typeface="Aptos" panose="020B0004020202020204" pitchFamily="34" charset="0"/>
                <a:cs typeface="Times New Roman" panose="02020603050405020304" pitchFamily="18" charset="0"/>
              </a:rPr>
              <a:t>2 Corinthians 5:8 </a:t>
            </a:r>
          </a:p>
          <a:p>
            <a:pPr algn="l"/>
            <a:r>
              <a:rPr lang="en-US" sz="1800" b="1" kern="100" dirty="0">
                <a:solidFill>
                  <a:schemeClr val="accent6"/>
                </a:solidFill>
                <a:latin typeface="Aptos" panose="020B0004020202020204" pitchFamily="34" charset="0"/>
                <a:cs typeface="Times New Roman" panose="02020603050405020304" pitchFamily="18" charset="0"/>
              </a:rPr>
              <a:t>8 We are confident, I say, and willing rather to be absent from the body, and to be present with the Lord. </a:t>
            </a:r>
          </a:p>
        </p:txBody>
      </p:sp>
      <p:sp>
        <p:nvSpPr>
          <p:cNvPr id="4" name="TextBox 3">
            <a:extLst>
              <a:ext uri="{FF2B5EF4-FFF2-40B4-BE49-F238E27FC236}">
                <a16:creationId xmlns:a16="http://schemas.microsoft.com/office/drawing/2014/main" id="{3245184B-C568-2B38-9FD3-71E3EF6211DD}"/>
              </a:ext>
            </a:extLst>
          </p:cNvPr>
          <p:cNvSpPr txBox="1"/>
          <p:nvPr/>
        </p:nvSpPr>
        <p:spPr>
          <a:xfrm>
            <a:off x="147112" y="1763018"/>
            <a:ext cx="8534400" cy="2031325"/>
          </a:xfrm>
          <a:prstGeom prst="rect">
            <a:avLst/>
          </a:prstGeom>
          <a:noFill/>
        </p:spPr>
        <p:txBody>
          <a:bodyPr wrap="square">
            <a:spAutoFit/>
          </a:bodyPr>
          <a:lstStyle/>
          <a:p>
            <a:pPr algn="l"/>
            <a:r>
              <a:rPr lang="en-US" sz="1800" b="1" kern="100" dirty="0">
                <a:solidFill>
                  <a:schemeClr val="accent2"/>
                </a:solidFill>
                <a:latin typeface="Aptos" panose="020B0004020202020204" pitchFamily="34" charset="0"/>
                <a:cs typeface="Times New Roman" panose="02020603050405020304" pitchFamily="18" charset="0"/>
              </a:rPr>
              <a:t>Romans 10:9-10</a:t>
            </a:r>
          </a:p>
          <a:p>
            <a:pPr algn="l"/>
            <a:r>
              <a:rPr lang="en-US" sz="1800" b="1" kern="100" dirty="0">
                <a:solidFill>
                  <a:schemeClr val="accent6"/>
                </a:solidFill>
                <a:latin typeface="Aptos" panose="020B0004020202020204" pitchFamily="34" charset="0"/>
                <a:cs typeface="Times New Roman" panose="02020603050405020304" pitchFamily="18" charset="0"/>
              </a:rPr>
              <a:t>8 But what saith it? The word is nigh thee, even in thy mouth, and in thy heart: that is, the word of faith, which we preach;</a:t>
            </a:r>
          </a:p>
          <a:p>
            <a:pPr algn="l"/>
            <a:r>
              <a:rPr lang="en-US" sz="1800" b="1" kern="100" dirty="0">
                <a:solidFill>
                  <a:schemeClr val="accent6"/>
                </a:solidFill>
                <a:latin typeface="Aptos" panose="020B0004020202020204" pitchFamily="34" charset="0"/>
                <a:cs typeface="Times New Roman" panose="02020603050405020304" pitchFamily="18" charset="0"/>
              </a:rPr>
              <a:t>9 That if thou shalt confess with thy mouth the Lord Jesus, and shalt believe in thine heart that God hath raised him from the dead, thou shalt be saved.</a:t>
            </a:r>
          </a:p>
          <a:p>
            <a:pPr algn="l"/>
            <a:r>
              <a:rPr lang="en-US" sz="1800" b="1" kern="100" dirty="0">
                <a:solidFill>
                  <a:schemeClr val="accent6"/>
                </a:solidFill>
                <a:latin typeface="Aptos" panose="020B0004020202020204" pitchFamily="34" charset="0"/>
                <a:cs typeface="Times New Roman" panose="02020603050405020304" pitchFamily="18" charset="0"/>
              </a:rPr>
              <a:t>10 For with the heart man believeth unto righteousness; and with the mouth confession is made unto salvation.</a:t>
            </a:r>
          </a:p>
        </p:txBody>
      </p:sp>
      <p:sp>
        <p:nvSpPr>
          <p:cNvPr id="6" name="TextBox 5">
            <a:extLst>
              <a:ext uri="{FF2B5EF4-FFF2-40B4-BE49-F238E27FC236}">
                <a16:creationId xmlns:a16="http://schemas.microsoft.com/office/drawing/2014/main" id="{B6BADCCD-0DFC-BBE7-09BC-5D8C33452201}"/>
              </a:ext>
            </a:extLst>
          </p:cNvPr>
          <p:cNvSpPr txBox="1"/>
          <p:nvPr/>
        </p:nvSpPr>
        <p:spPr>
          <a:xfrm>
            <a:off x="147112" y="932021"/>
            <a:ext cx="8891954" cy="923330"/>
          </a:xfrm>
          <a:prstGeom prst="rect">
            <a:avLst/>
          </a:prstGeom>
          <a:noFill/>
        </p:spPr>
        <p:txBody>
          <a:bodyPr wrap="square">
            <a:spAutoFit/>
          </a:bodyPr>
          <a:lstStyle/>
          <a:p>
            <a:pPr algn="l"/>
            <a:r>
              <a:rPr lang="en-US" sz="1800" b="1" kern="100" dirty="0">
                <a:solidFill>
                  <a:schemeClr val="accent2"/>
                </a:solidFill>
                <a:latin typeface="Aptos" panose="020B0004020202020204" pitchFamily="34" charset="0"/>
                <a:cs typeface="Times New Roman" panose="02020603050405020304" pitchFamily="18" charset="0"/>
              </a:rPr>
              <a:t>Ephesians 2:8</a:t>
            </a:r>
          </a:p>
          <a:p>
            <a:pPr algn="l"/>
            <a:r>
              <a:rPr lang="en-US" sz="1800" b="1" kern="100" dirty="0">
                <a:solidFill>
                  <a:schemeClr val="accent6"/>
                </a:solidFill>
                <a:latin typeface="Aptos" panose="020B0004020202020204" pitchFamily="34" charset="0"/>
                <a:cs typeface="Times New Roman" panose="02020603050405020304" pitchFamily="18" charset="0"/>
              </a:rPr>
              <a:t>8 For by grace are ye saved through faith; and that not of yourselves: it is the gift of God:</a:t>
            </a:r>
          </a:p>
        </p:txBody>
      </p:sp>
      <p:sp>
        <p:nvSpPr>
          <p:cNvPr id="7" name="TextBox 6">
            <a:extLst>
              <a:ext uri="{FF2B5EF4-FFF2-40B4-BE49-F238E27FC236}">
                <a16:creationId xmlns:a16="http://schemas.microsoft.com/office/drawing/2014/main" id="{78A7E290-93EF-EAE7-39AC-EE8EE56F8350}"/>
              </a:ext>
            </a:extLst>
          </p:cNvPr>
          <p:cNvSpPr txBox="1"/>
          <p:nvPr/>
        </p:nvSpPr>
        <p:spPr>
          <a:xfrm>
            <a:off x="141250" y="4579173"/>
            <a:ext cx="8534400" cy="1754326"/>
          </a:xfrm>
          <a:prstGeom prst="rect">
            <a:avLst/>
          </a:prstGeom>
          <a:noFill/>
        </p:spPr>
        <p:txBody>
          <a:bodyPr wrap="square">
            <a:spAutoFit/>
          </a:bodyPr>
          <a:lstStyle/>
          <a:p>
            <a:pPr algn="l"/>
            <a:r>
              <a:rPr lang="en-US" sz="1800" b="1" kern="100" dirty="0">
                <a:solidFill>
                  <a:schemeClr val="accent2"/>
                </a:solidFill>
                <a:latin typeface="Aptos" panose="020B0004020202020204" pitchFamily="34" charset="0"/>
                <a:cs typeface="Times New Roman" panose="02020603050405020304" pitchFamily="18" charset="0"/>
              </a:rPr>
              <a:t>Hebrews 6:4-6</a:t>
            </a:r>
          </a:p>
          <a:p>
            <a:pPr algn="l"/>
            <a:r>
              <a:rPr lang="en-US" sz="1800" b="1" kern="100" dirty="0">
                <a:solidFill>
                  <a:schemeClr val="accent6"/>
                </a:solidFill>
                <a:latin typeface="Aptos" panose="020B0004020202020204" pitchFamily="34" charset="0"/>
                <a:cs typeface="Times New Roman" panose="02020603050405020304" pitchFamily="18" charset="0"/>
              </a:rPr>
              <a:t>4 For it is impossible for those who were once enlightened, and have tasted of the heavenly gift, and were made partakers of the Holy Ghost,</a:t>
            </a:r>
          </a:p>
          <a:p>
            <a:pPr algn="l"/>
            <a:r>
              <a:rPr lang="en-US" sz="1800" b="1" kern="100" dirty="0">
                <a:solidFill>
                  <a:schemeClr val="accent6"/>
                </a:solidFill>
                <a:latin typeface="Aptos" panose="020B0004020202020204" pitchFamily="34" charset="0"/>
                <a:cs typeface="Times New Roman" panose="02020603050405020304" pitchFamily="18" charset="0"/>
              </a:rPr>
              <a:t>5 And have tasted the good word of God, and the powers of the world to come,</a:t>
            </a:r>
          </a:p>
          <a:p>
            <a:pPr algn="l"/>
            <a:r>
              <a:rPr lang="en-US" sz="1800" b="1" kern="100" dirty="0">
                <a:solidFill>
                  <a:schemeClr val="accent6"/>
                </a:solidFill>
                <a:latin typeface="Aptos" panose="020B0004020202020204" pitchFamily="34" charset="0"/>
                <a:cs typeface="Times New Roman" panose="02020603050405020304" pitchFamily="18" charset="0"/>
              </a:rPr>
              <a:t>6 If they shall fall away, to renew them again unto repentance; seeing they crucify to themselves the Son of God afresh, and put him to an open shame.</a:t>
            </a:r>
          </a:p>
        </p:txBody>
      </p:sp>
    </p:spTree>
    <p:extLst>
      <p:ext uri="{BB962C8B-B14F-4D97-AF65-F5344CB8AC3E}">
        <p14:creationId xmlns:p14="http://schemas.microsoft.com/office/powerpoint/2010/main" val="972373161"/>
      </p:ext>
    </p:extLst>
  </p:cSld>
  <p:clrMapOvr>
    <a:masterClrMapping/>
  </p:clrMapOvr>
  <p:transition spd="slow">
    <p:wedg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ED9003-2C94-C72E-B2BD-1FE3E65284DC}"/>
            </a:ext>
          </a:extLst>
        </p:cNvPr>
        <p:cNvGrpSpPr/>
        <p:nvPr/>
      </p:nvGrpSpPr>
      <p:grpSpPr>
        <a:xfrm>
          <a:off x="0" y="0"/>
          <a:ext cx="0" cy="0"/>
          <a:chOff x="0" y="0"/>
          <a:chExt cx="0" cy="0"/>
        </a:xfrm>
      </p:grpSpPr>
      <p:sp>
        <p:nvSpPr>
          <p:cNvPr id="11" name="TextBox 10">
            <a:extLst>
              <a:ext uri="{FF2B5EF4-FFF2-40B4-BE49-F238E27FC236}">
                <a16:creationId xmlns:a16="http://schemas.microsoft.com/office/drawing/2014/main" id="{50B6464B-D031-3090-2B2C-A2F4D54D0BE2}"/>
              </a:ext>
            </a:extLst>
          </p:cNvPr>
          <p:cNvSpPr txBox="1"/>
          <p:nvPr/>
        </p:nvSpPr>
        <p:spPr>
          <a:xfrm>
            <a:off x="147112" y="304800"/>
            <a:ext cx="8387288" cy="461665"/>
          </a:xfrm>
          <a:prstGeom prst="rect">
            <a:avLst/>
          </a:prstGeom>
          <a:noFill/>
        </p:spPr>
        <p:txBody>
          <a:bodyPr wrap="square" rtlCol="0">
            <a:spAutoFit/>
          </a:bodyPr>
          <a:lstStyle/>
          <a:p>
            <a:pPr algn="ctr"/>
            <a:r>
              <a:rPr lang="en-US" sz="2400" b="1" dirty="0">
                <a:solidFill>
                  <a:srgbClr val="FFFF00"/>
                </a:solidFill>
                <a:latin typeface="Bookman Old Style" panose="02050604050505020204" pitchFamily="18" charset="0"/>
              </a:rPr>
              <a:t>Heaven Part 3 – </a:t>
            </a:r>
            <a:r>
              <a:rPr lang="en-US" sz="2400" b="1" dirty="0">
                <a:solidFill>
                  <a:schemeClr val="accent1">
                    <a:lumMod val="75000"/>
                  </a:schemeClr>
                </a:solidFill>
                <a:latin typeface="Bookman Old Style" panose="02050604050505020204" pitchFamily="18" charset="0"/>
              </a:rPr>
              <a:t>We must keep watch and be ready</a:t>
            </a:r>
            <a:endParaRPr lang="en-US" sz="2800" b="1" dirty="0">
              <a:solidFill>
                <a:schemeClr val="accent1">
                  <a:lumMod val="75000"/>
                </a:schemeClr>
              </a:solidFill>
              <a:latin typeface="Bookman Old Style" panose="02050604050505020204" pitchFamily="18" charset="0"/>
            </a:endParaRPr>
          </a:p>
        </p:txBody>
      </p:sp>
      <p:sp>
        <p:nvSpPr>
          <p:cNvPr id="5" name="TextBox 4">
            <a:extLst>
              <a:ext uri="{FF2B5EF4-FFF2-40B4-BE49-F238E27FC236}">
                <a16:creationId xmlns:a16="http://schemas.microsoft.com/office/drawing/2014/main" id="{D566E06B-1006-48E4-8840-DF7EE55EE4CB}"/>
              </a:ext>
            </a:extLst>
          </p:cNvPr>
          <p:cNvSpPr txBox="1"/>
          <p:nvPr/>
        </p:nvSpPr>
        <p:spPr>
          <a:xfrm>
            <a:off x="304800" y="843677"/>
            <a:ext cx="2743200" cy="4801314"/>
          </a:xfrm>
          <a:prstGeom prst="rect">
            <a:avLst/>
          </a:prstGeom>
          <a:noFill/>
        </p:spPr>
        <p:txBody>
          <a:bodyPr wrap="square">
            <a:spAutoFit/>
          </a:bodyPr>
          <a:lstStyle/>
          <a:p>
            <a:pPr algn="l"/>
            <a:r>
              <a:rPr lang="en-US" sz="1800" b="1" kern="100" dirty="0">
                <a:solidFill>
                  <a:schemeClr val="accent2"/>
                </a:solidFill>
                <a:latin typeface="Aptos" panose="020B0004020202020204" pitchFamily="34" charset="0"/>
                <a:cs typeface="Times New Roman" panose="02020603050405020304" pitchFamily="18" charset="0"/>
              </a:rPr>
              <a:t>Matthew 24:42-44</a:t>
            </a:r>
          </a:p>
          <a:p>
            <a:pPr algn="l"/>
            <a:r>
              <a:rPr lang="en-US" sz="1800" b="1" kern="100" dirty="0">
                <a:solidFill>
                  <a:schemeClr val="accent6"/>
                </a:solidFill>
                <a:latin typeface="Aptos" panose="020B0004020202020204" pitchFamily="34" charset="0"/>
                <a:cs typeface="Times New Roman" panose="02020603050405020304" pitchFamily="18" charset="0"/>
              </a:rPr>
              <a:t>Watch therefore: for ye know not what hour your Lord doth come.</a:t>
            </a:r>
          </a:p>
          <a:p>
            <a:pPr algn="l"/>
            <a:r>
              <a:rPr lang="en-US" sz="1800" b="1" kern="100" dirty="0">
                <a:solidFill>
                  <a:schemeClr val="accent6"/>
                </a:solidFill>
                <a:latin typeface="Aptos" panose="020B0004020202020204" pitchFamily="34" charset="0"/>
                <a:cs typeface="Times New Roman" panose="02020603050405020304" pitchFamily="18" charset="0"/>
              </a:rPr>
              <a:t>43 But know this, that if the goodman of the house had known in what watch the thief would come, he would have watched, and would not have suffered his house to be broken up.</a:t>
            </a:r>
          </a:p>
          <a:p>
            <a:pPr algn="l"/>
            <a:r>
              <a:rPr lang="en-US" sz="1800" b="1" kern="100" dirty="0">
                <a:solidFill>
                  <a:schemeClr val="accent6"/>
                </a:solidFill>
                <a:latin typeface="Aptos" panose="020B0004020202020204" pitchFamily="34" charset="0"/>
                <a:cs typeface="Times New Roman" panose="02020603050405020304" pitchFamily="18" charset="0"/>
              </a:rPr>
              <a:t>44 Therefore be ye also ready: for in such an hour as ye think not the Son of man cometh.</a:t>
            </a:r>
          </a:p>
        </p:txBody>
      </p:sp>
      <p:sp>
        <p:nvSpPr>
          <p:cNvPr id="9" name="TextBox 8">
            <a:extLst>
              <a:ext uri="{FF2B5EF4-FFF2-40B4-BE49-F238E27FC236}">
                <a16:creationId xmlns:a16="http://schemas.microsoft.com/office/drawing/2014/main" id="{04243950-A2E8-F817-017C-B37882D5346C}"/>
              </a:ext>
            </a:extLst>
          </p:cNvPr>
          <p:cNvSpPr txBox="1"/>
          <p:nvPr/>
        </p:nvSpPr>
        <p:spPr>
          <a:xfrm>
            <a:off x="3124200" y="843677"/>
            <a:ext cx="5791200" cy="4616648"/>
          </a:xfrm>
          <a:prstGeom prst="rect">
            <a:avLst/>
          </a:prstGeom>
          <a:noFill/>
        </p:spPr>
        <p:txBody>
          <a:bodyPr wrap="square">
            <a:spAutoFit/>
          </a:bodyPr>
          <a:lstStyle/>
          <a:p>
            <a:pPr algn="l"/>
            <a:r>
              <a:rPr lang="en-US" sz="1400" b="1" kern="100" dirty="0">
                <a:solidFill>
                  <a:schemeClr val="accent2"/>
                </a:solidFill>
                <a:latin typeface="Aptos" panose="020B0004020202020204" pitchFamily="34" charset="0"/>
                <a:cs typeface="Times New Roman" panose="02020603050405020304" pitchFamily="18" charset="0"/>
              </a:rPr>
              <a:t>Matthew 25:1-13</a:t>
            </a:r>
          </a:p>
          <a:p>
            <a:pPr algn="l"/>
            <a:r>
              <a:rPr lang="en-US" sz="1400" b="1" kern="100" dirty="0">
                <a:solidFill>
                  <a:schemeClr val="accent6"/>
                </a:solidFill>
                <a:latin typeface="Aptos" panose="020B0004020202020204" pitchFamily="34" charset="0"/>
                <a:cs typeface="Times New Roman" panose="02020603050405020304" pitchFamily="18" charset="0"/>
              </a:rPr>
              <a:t>25 Then shall the kingdom of heaven be likened unto ten virgins, which took their lamps, and went forth to meet the bridegroom.</a:t>
            </a:r>
          </a:p>
          <a:p>
            <a:pPr algn="l"/>
            <a:r>
              <a:rPr lang="en-US" sz="1400" b="1" kern="100" dirty="0">
                <a:solidFill>
                  <a:schemeClr val="accent6"/>
                </a:solidFill>
                <a:latin typeface="Aptos" panose="020B0004020202020204" pitchFamily="34" charset="0"/>
                <a:cs typeface="Times New Roman" panose="02020603050405020304" pitchFamily="18" charset="0"/>
              </a:rPr>
              <a:t>2 And five of them were wise, and five were foolish.</a:t>
            </a:r>
          </a:p>
          <a:p>
            <a:pPr algn="l"/>
            <a:r>
              <a:rPr lang="en-US" sz="1400" b="1" kern="100" dirty="0">
                <a:solidFill>
                  <a:schemeClr val="accent6"/>
                </a:solidFill>
                <a:latin typeface="Aptos" panose="020B0004020202020204" pitchFamily="34" charset="0"/>
                <a:cs typeface="Times New Roman" panose="02020603050405020304" pitchFamily="18" charset="0"/>
              </a:rPr>
              <a:t>3 They that were foolish took their lamps, and took no oil with them:</a:t>
            </a:r>
          </a:p>
          <a:p>
            <a:pPr algn="l"/>
            <a:r>
              <a:rPr lang="en-US" sz="1400" b="1" kern="100" dirty="0">
                <a:solidFill>
                  <a:schemeClr val="accent6"/>
                </a:solidFill>
                <a:latin typeface="Aptos" panose="020B0004020202020204" pitchFamily="34" charset="0"/>
                <a:cs typeface="Times New Roman" panose="02020603050405020304" pitchFamily="18" charset="0"/>
              </a:rPr>
              <a:t>4 But the wise took oil in their vessels with their lamps.</a:t>
            </a:r>
          </a:p>
          <a:p>
            <a:pPr algn="l"/>
            <a:r>
              <a:rPr lang="en-US" sz="1400" b="1" kern="100" dirty="0">
                <a:solidFill>
                  <a:schemeClr val="accent6"/>
                </a:solidFill>
                <a:latin typeface="Aptos" panose="020B0004020202020204" pitchFamily="34" charset="0"/>
                <a:cs typeface="Times New Roman" panose="02020603050405020304" pitchFamily="18" charset="0"/>
              </a:rPr>
              <a:t>5 While the bridegroom tarried, they all slumbered and slept.</a:t>
            </a:r>
          </a:p>
          <a:p>
            <a:pPr algn="l"/>
            <a:r>
              <a:rPr lang="en-US" sz="1400" b="1" kern="100" dirty="0">
                <a:solidFill>
                  <a:schemeClr val="accent6"/>
                </a:solidFill>
                <a:latin typeface="Aptos" panose="020B0004020202020204" pitchFamily="34" charset="0"/>
                <a:cs typeface="Times New Roman" panose="02020603050405020304" pitchFamily="18" charset="0"/>
              </a:rPr>
              <a:t>6 And at midnight there was a cry made, Behold, the bridegroom cometh; go ye out to meet him.</a:t>
            </a:r>
          </a:p>
          <a:p>
            <a:pPr algn="l"/>
            <a:r>
              <a:rPr lang="en-US" sz="1400" b="1" kern="100" dirty="0">
                <a:solidFill>
                  <a:schemeClr val="accent6"/>
                </a:solidFill>
                <a:latin typeface="Aptos" panose="020B0004020202020204" pitchFamily="34" charset="0"/>
                <a:cs typeface="Times New Roman" panose="02020603050405020304" pitchFamily="18" charset="0"/>
              </a:rPr>
              <a:t>7 Then all those virgins arose, and trimmed their lamps.</a:t>
            </a:r>
          </a:p>
          <a:p>
            <a:pPr algn="l"/>
            <a:r>
              <a:rPr lang="en-US" sz="1400" b="1" kern="100" dirty="0">
                <a:solidFill>
                  <a:schemeClr val="accent6"/>
                </a:solidFill>
                <a:latin typeface="Aptos" panose="020B0004020202020204" pitchFamily="34" charset="0"/>
                <a:cs typeface="Times New Roman" panose="02020603050405020304" pitchFamily="18" charset="0"/>
              </a:rPr>
              <a:t>8 And the foolish said unto the wise, Give us of your oil; for our lamps are gone out.</a:t>
            </a:r>
          </a:p>
          <a:p>
            <a:pPr algn="l"/>
            <a:r>
              <a:rPr lang="en-US" sz="1400" b="1" kern="100" dirty="0">
                <a:solidFill>
                  <a:schemeClr val="accent6"/>
                </a:solidFill>
                <a:latin typeface="Aptos" panose="020B0004020202020204" pitchFamily="34" charset="0"/>
                <a:cs typeface="Times New Roman" panose="02020603050405020304" pitchFamily="18" charset="0"/>
              </a:rPr>
              <a:t>9 But the wise answered, saying, Not so; lest there be not enough for us and you: but go ye rather to them that sell, and buy for yourselves.</a:t>
            </a:r>
          </a:p>
          <a:p>
            <a:pPr algn="l"/>
            <a:r>
              <a:rPr lang="en-US" sz="1400" b="1" kern="100" dirty="0">
                <a:solidFill>
                  <a:schemeClr val="accent6"/>
                </a:solidFill>
                <a:latin typeface="Aptos" panose="020B0004020202020204" pitchFamily="34" charset="0"/>
                <a:cs typeface="Times New Roman" panose="02020603050405020304" pitchFamily="18" charset="0"/>
              </a:rPr>
              <a:t>10 And while they went to buy, the bridegroom came; and they that were ready went in with him to the marriage: and the door was shut.</a:t>
            </a:r>
          </a:p>
          <a:p>
            <a:pPr algn="l"/>
            <a:r>
              <a:rPr lang="en-US" sz="1400" b="1" kern="100" dirty="0">
                <a:solidFill>
                  <a:schemeClr val="accent6"/>
                </a:solidFill>
                <a:latin typeface="Aptos" panose="020B0004020202020204" pitchFamily="34" charset="0"/>
                <a:cs typeface="Times New Roman" panose="02020603050405020304" pitchFamily="18" charset="0"/>
              </a:rPr>
              <a:t>11 Afterward came also the other virgins, saying, Lord, Lord, open to us.</a:t>
            </a:r>
          </a:p>
          <a:p>
            <a:pPr algn="l"/>
            <a:r>
              <a:rPr lang="en-US" sz="1400" b="1" kern="100" dirty="0">
                <a:solidFill>
                  <a:schemeClr val="accent6"/>
                </a:solidFill>
                <a:latin typeface="Aptos" panose="020B0004020202020204" pitchFamily="34" charset="0"/>
                <a:cs typeface="Times New Roman" panose="02020603050405020304" pitchFamily="18" charset="0"/>
              </a:rPr>
              <a:t>12 But he answered and said, Verily I say unto you, I know you not.</a:t>
            </a:r>
          </a:p>
          <a:p>
            <a:pPr algn="l"/>
            <a:r>
              <a:rPr lang="en-US" sz="1400" b="1" kern="100" dirty="0">
                <a:solidFill>
                  <a:schemeClr val="accent6"/>
                </a:solidFill>
                <a:latin typeface="Aptos" panose="020B0004020202020204" pitchFamily="34" charset="0"/>
                <a:cs typeface="Times New Roman" panose="02020603050405020304" pitchFamily="18" charset="0"/>
              </a:rPr>
              <a:t>13 Watch therefore, for ye know neither the day nor the hour wherein the Son of man cometh.</a:t>
            </a:r>
          </a:p>
        </p:txBody>
      </p:sp>
    </p:spTree>
    <p:extLst>
      <p:ext uri="{BB962C8B-B14F-4D97-AF65-F5344CB8AC3E}">
        <p14:creationId xmlns:p14="http://schemas.microsoft.com/office/powerpoint/2010/main" val="137821281"/>
      </p:ext>
    </p:extLst>
  </p:cSld>
  <p:clrMapOvr>
    <a:masterClrMapping/>
  </p:clrMapOvr>
  <p:transition spd="slow">
    <p:wedg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41EED9-1AAD-1A2E-2CDB-BF02A9A157E3}"/>
            </a:ext>
          </a:extLst>
        </p:cNvPr>
        <p:cNvGrpSpPr/>
        <p:nvPr/>
      </p:nvGrpSpPr>
      <p:grpSpPr>
        <a:xfrm>
          <a:off x="0" y="0"/>
          <a:ext cx="0" cy="0"/>
          <a:chOff x="0" y="0"/>
          <a:chExt cx="0" cy="0"/>
        </a:xfrm>
      </p:grpSpPr>
      <p:sp>
        <p:nvSpPr>
          <p:cNvPr id="11" name="TextBox 10">
            <a:extLst>
              <a:ext uri="{FF2B5EF4-FFF2-40B4-BE49-F238E27FC236}">
                <a16:creationId xmlns:a16="http://schemas.microsoft.com/office/drawing/2014/main" id="{86B4B20B-0C24-2BCB-4A0A-1A462F5BC2A2}"/>
              </a:ext>
            </a:extLst>
          </p:cNvPr>
          <p:cNvSpPr txBox="1"/>
          <p:nvPr/>
        </p:nvSpPr>
        <p:spPr>
          <a:xfrm>
            <a:off x="2857500" y="302432"/>
            <a:ext cx="3886200" cy="461665"/>
          </a:xfrm>
          <a:prstGeom prst="rect">
            <a:avLst/>
          </a:prstGeom>
          <a:noFill/>
        </p:spPr>
        <p:txBody>
          <a:bodyPr wrap="square" rtlCol="0">
            <a:spAutoFit/>
          </a:bodyPr>
          <a:lstStyle/>
          <a:p>
            <a:pPr algn="ctr"/>
            <a:r>
              <a:rPr lang="en-US" sz="2400" b="1" dirty="0">
                <a:solidFill>
                  <a:srgbClr val="FFFF00"/>
                </a:solidFill>
                <a:latin typeface="Bookman Old Style" panose="02050604050505020204" pitchFamily="18" charset="0"/>
              </a:rPr>
              <a:t>Who is in Heaven now?</a:t>
            </a:r>
            <a:endParaRPr lang="en-US" sz="2800" b="1" dirty="0">
              <a:solidFill>
                <a:srgbClr val="FFFF00"/>
              </a:solidFill>
              <a:latin typeface="Bookman Old Style" panose="02050604050505020204" pitchFamily="18" charset="0"/>
            </a:endParaRPr>
          </a:p>
        </p:txBody>
      </p:sp>
      <p:sp>
        <p:nvSpPr>
          <p:cNvPr id="10" name="TextBox 9">
            <a:extLst>
              <a:ext uri="{FF2B5EF4-FFF2-40B4-BE49-F238E27FC236}">
                <a16:creationId xmlns:a16="http://schemas.microsoft.com/office/drawing/2014/main" id="{1E4E1122-805B-185F-73E4-2F2DA51CBB9F}"/>
              </a:ext>
            </a:extLst>
          </p:cNvPr>
          <p:cNvSpPr txBox="1"/>
          <p:nvPr/>
        </p:nvSpPr>
        <p:spPr>
          <a:xfrm>
            <a:off x="249211" y="816334"/>
            <a:ext cx="8572500" cy="674928"/>
          </a:xfrm>
          <a:prstGeom prst="rect">
            <a:avLst/>
          </a:prstGeom>
          <a:noFill/>
        </p:spPr>
        <p:txBody>
          <a:bodyPr wrap="square">
            <a:spAutoFit/>
          </a:bodyPr>
          <a:lstStyle/>
          <a:p>
            <a:pPr marL="0" marR="0">
              <a:lnSpc>
                <a:spcPct val="107000"/>
              </a:lnSpc>
              <a:spcAft>
                <a:spcPts val="800"/>
              </a:spcAft>
            </a:pPr>
            <a:r>
              <a:rPr lang="en-US" sz="1800" kern="100" dirty="0">
                <a:solidFill>
                  <a:schemeClr val="accent1">
                    <a:lumMod val="75000"/>
                  </a:schemeClr>
                </a:solidFill>
                <a:effectLst/>
                <a:latin typeface="Aptos" panose="020B0004020202020204" pitchFamily="34" charset="0"/>
                <a:ea typeface="Aptos" panose="020B0004020202020204" pitchFamily="34" charset="0"/>
                <a:cs typeface="Times New Roman" panose="02020603050405020304" pitchFamily="18" charset="0"/>
              </a:rPr>
              <a:t>Enoch, Elijah, Jesus, The Father, Old Testament Saints, those who have died since Jesus rose and confessed him as Lord (The Holy Spirit is on Earth).</a:t>
            </a:r>
          </a:p>
        </p:txBody>
      </p:sp>
      <p:sp>
        <p:nvSpPr>
          <p:cNvPr id="3" name="TextBox 2">
            <a:extLst>
              <a:ext uri="{FF2B5EF4-FFF2-40B4-BE49-F238E27FC236}">
                <a16:creationId xmlns:a16="http://schemas.microsoft.com/office/drawing/2014/main" id="{422B1274-5F49-4899-4DC1-3C50E6BB0334}"/>
              </a:ext>
            </a:extLst>
          </p:cNvPr>
          <p:cNvSpPr txBox="1"/>
          <p:nvPr/>
        </p:nvSpPr>
        <p:spPr>
          <a:xfrm>
            <a:off x="4459005" y="1537637"/>
            <a:ext cx="4533900" cy="3470437"/>
          </a:xfrm>
          <a:prstGeom prst="rect">
            <a:avLst/>
          </a:prstGeom>
          <a:noFill/>
        </p:spPr>
        <p:txBody>
          <a:bodyPr wrap="square">
            <a:spAutoFit/>
          </a:bodyPr>
          <a:lstStyle/>
          <a:p>
            <a:pPr marL="0" marR="0" algn="l">
              <a:lnSpc>
                <a:spcPct val="107000"/>
              </a:lnSpc>
              <a:spcBef>
                <a:spcPts val="400"/>
              </a:spcBef>
              <a:spcAft>
                <a:spcPts val="200"/>
              </a:spcAft>
            </a:pPr>
            <a:r>
              <a:rPr lang="en-US" sz="1800" b="1" kern="100" dirty="0">
                <a:solidFill>
                  <a:schemeClr val="accent6"/>
                </a:solidFill>
                <a:effectLst/>
                <a:latin typeface="Aptos" panose="020B0004020202020204" pitchFamily="34" charset="0"/>
                <a:ea typeface="Times New Roman" panose="02020603050405020304" pitchFamily="18" charset="0"/>
                <a:cs typeface="Times New Roman" panose="02020603050405020304" pitchFamily="18" charset="0"/>
              </a:rPr>
              <a:t>2 Kings 2:11-12</a:t>
            </a:r>
          </a:p>
          <a:p>
            <a:pPr marL="0" marR="0" algn="l">
              <a:lnSpc>
                <a:spcPct val="107000"/>
              </a:lnSpc>
              <a:spcAft>
                <a:spcPts val="800"/>
              </a:spcAft>
            </a:pPr>
            <a:r>
              <a:rPr lang="en-US" sz="180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11 </a:t>
            </a:r>
            <a:r>
              <a:rPr lang="en-US" sz="18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And it came to pass, as they still went on, and talked, that, behold, there appeared a chariot of fire, and horses of fire, and parted them both asunder; and Elijah went up by a whirlwind into heaven.</a:t>
            </a:r>
          </a:p>
          <a:p>
            <a:pPr marL="0" marR="0" algn="l">
              <a:lnSpc>
                <a:spcPct val="107000"/>
              </a:lnSpc>
              <a:spcAft>
                <a:spcPts val="800"/>
              </a:spcAft>
            </a:pPr>
            <a:r>
              <a:rPr lang="en-US" sz="180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12 </a:t>
            </a:r>
            <a:r>
              <a:rPr lang="en-US" sz="18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And Elisha saw it, and he cried, My father, my father, the chariot of Israel, and the horsemen thereof. And he saw him no more: and he took hold of his own clothes, and rent them in two pieces.</a:t>
            </a:r>
          </a:p>
        </p:txBody>
      </p:sp>
      <p:sp>
        <p:nvSpPr>
          <p:cNvPr id="7" name="TextBox 6">
            <a:extLst>
              <a:ext uri="{FF2B5EF4-FFF2-40B4-BE49-F238E27FC236}">
                <a16:creationId xmlns:a16="http://schemas.microsoft.com/office/drawing/2014/main" id="{E25F165A-2B0E-3D01-D572-34CEE5FA4F2B}"/>
              </a:ext>
            </a:extLst>
          </p:cNvPr>
          <p:cNvSpPr txBox="1"/>
          <p:nvPr/>
        </p:nvSpPr>
        <p:spPr>
          <a:xfrm>
            <a:off x="249211" y="5262265"/>
            <a:ext cx="8876883" cy="996940"/>
          </a:xfrm>
          <a:prstGeom prst="rect">
            <a:avLst/>
          </a:prstGeom>
          <a:noFill/>
        </p:spPr>
        <p:txBody>
          <a:bodyPr wrap="square">
            <a:spAutoFit/>
          </a:bodyPr>
          <a:lstStyle/>
          <a:p>
            <a:pPr marL="0" marR="0" algn="l">
              <a:lnSpc>
                <a:spcPct val="107000"/>
              </a:lnSpc>
              <a:spcBef>
                <a:spcPts val="400"/>
              </a:spcBef>
              <a:spcAft>
                <a:spcPts val="200"/>
              </a:spcAft>
            </a:pPr>
            <a:r>
              <a:rPr lang="en-US" sz="1800" b="1" kern="100" dirty="0">
                <a:solidFill>
                  <a:schemeClr val="accent2"/>
                </a:solidFill>
                <a:effectLst/>
                <a:latin typeface="Aptos" panose="020B0004020202020204" pitchFamily="34" charset="0"/>
                <a:ea typeface="Times New Roman" panose="02020603050405020304" pitchFamily="18" charset="0"/>
                <a:cs typeface="Times New Roman" panose="02020603050405020304" pitchFamily="18" charset="0"/>
              </a:rPr>
              <a:t>2 Corinthians 5:8</a:t>
            </a:r>
          </a:p>
          <a:p>
            <a:pPr marL="0" marR="0" algn="l">
              <a:lnSpc>
                <a:spcPct val="107000"/>
              </a:lnSpc>
              <a:spcAft>
                <a:spcPts val="800"/>
              </a:spcAft>
            </a:pPr>
            <a:r>
              <a:rPr lang="en-US" sz="180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8 </a:t>
            </a:r>
            <a:r>
              <a:rPr lang="en-US" sz="18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We are confident, I say, and willing rather to be absent from the body, and to be present with the Lord.</a:t>
            </a:r>
          </a:p>
        </p:txBody>
      </p:sp>
      <p:sp>
        <p:nvSpPr>
          <p:cNvPr id="4" name="TextBox 3">
            <a:extLst>
              <a:ext uri="{FF2B5EF4-FFF2-40B4-BE49-F238E27FC236}">
                <a16:creationId xmlns:a16="http://schemas.microsoft.com/office/drawing/2014/main" id="{5AED528E-DCFA-725C-C700-3E1DEF110C80}"/>
              </a:ext>
            </a:extLst>
          </p:cNvPr>
          <p:cNvSpPr txBox="1"/>
          <p:nvPr/>
        </p:nvSpPr>
        <p:spPr>
          <a:xfrm>
            <a:off x="249211" y="1537637"/>
            <a:ext cx="4246589" cy="1094659"/>
          </a:xfrm>
          <a:prstGeom prst="rect">
            <a:avLst/>
          </a:prstGeom>
          <a:noFill/>
        </p:spPr>
        <p:txBody>
          <a:bodyPr wrap="square">
            <a:spAutoFit/>
          </a:bodyPr>
          <a:lstStyle/>
          <a:p>
            <a:pPr marL="0" marR="0" algn="l">
              <a:lnSpc>
                <a:spcPct val="107000"/>
              </a:lnSpc>
              <a:spcBef>
                <a:spcPts val="400"/>
              </a:spcBef>
              <a:spcAft>
                <a:spcPts val="200"/>
              </a:spcAft>
            </a:pPr>
            <a:r>
              <a:rPr lang="en-US" sz="2000" b="1" kern="100" dirty="0">
                <a:solidFill>
                  <a:schemeClr val="accent6"/>
                </a:solidFill>
                <a:effectLst/>
                <a:latin typeface="Aptos" panose="020B0004020202020204" pitchFamily="34" charset="0"/>
                <a:ea typeface="Times New Roman" panose="02020603050405020304" pitchFamily="18" charset="0"/>
                <a:cs typeface="Times New Roman" panose="02020603050405020304" pitchFamily="18" charset="0"/>
              </a:rPr>
              <a:t>Genesis 5:24</a:t>
            </a:r>
          </a:p>
          <a:p>
            <a:pPr marL="0" marR="0" algn="l">
              <a:lnSpc>
                <a:spcPct val="107000"/>
              </a:lnSpc>
              <a:spcAft>
                <a:spcPts val="800"/>
              </a:spcAft>
            </a:pPr>
            <a:r>
              <a:rPr lang="en-US" sz="200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24 </a:t>
            </a:r>
            <a:r>
              <a:rPr lang="en-US" sz="2000"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And Enoch walked with God: and he was not; for God took him.</a:t>
            </a:r>
          </a:p>
        </p:txBody>
      </p:sp>
    </p:spTree>
    <p:extLst>
      <p:ext uri="{BB962C8B-B14F-4D97-AF65-F5344CB8AC3E}">
        <p14:creationId xmlns:p14="http://schemas.microsoft.com/office/powerpoint/2010/main" val="2757744307"/>
      </p:ext>
    </p:extLst>
  </p:cSld>
  <p:clrMapOvr>
    <a:masterClrMapping/>
  </p:clrMapOvr>
  <p:transition spd="slow">
    <p:wedg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F412A9-B9CF-ECC8-32D6-668E58145A89}"/>
            </a:ext>
          </a:extLst>
        </p:cNvPr>
        <p:cNvGrpSpPr/>
        <p:nvPr/>
      </p:nvGrpSpPr>
      <p:grpSpPr>
        <a:xfrm>
          <a:off x="0" y="0"/>
          <a:ext cx="0" cy="0"/>
          <a:chOff x="0" y="0"/>
          <a:chExt cx="0" cy="0"/>
        </a:xfrm>
      </p:grpSpPr>
      <p:sp>
        <p:nvSpPr>
          <p:cNvPr id="11" name="TextBox 10">
            <a:extLst>
              <a:ext uri="{FF2B5EF4-FFF2-40B4-BE49-F238E27FC236}">
                <a16:creationId xmlns:a16="http://schemas.microsoft.com/office/drawing/2014/main" id="{90B435F5-7D38-4507-92F7-1CFD8927B22E}"/>
              </a:ext>
            </a:extLst>
          </p:cNvPr>
          <p:cNvSpPr txBox="1"/>
          <p:nvPr/>
        </p:nvSpPr>
        <p:spPr>
          <a:xfrm>
            <a:off x="492656" y="152400"/>
            <a:ext cx="8158688" cy="461665"/>
          </a:xfrm>
          <a:prstGeom prst="rect">
            <a:avLst/>
          </a:prstGeom>
          <a:noFill/>
        </p:spPr>
        <p:txBody>
          <a:bodyPr wrap="square" rtlCol="0">
            <a:spAutoFit/>
          </a:bodyPr>
          <a:lstStyle/>
          <a:p>
            <a:pPr algn="ctr"/>
            <a:r>
              <a:rPr lang="en-US" sz="2400" b="1" dirty="0">
                <a:solidFill>
                  <a:srgbClr val="FFFF00"/>
                </a:solidFill>
                <a:latin typeface="Bookman Old Style" panose="02050604050505020204" pitchFamily="18" charset="0"/>
              </a:rPr>
              <a:t>Discussion Questions</a:t>
            </a:r>
            <a:endParaRPr lang="en-US" sz="2800" b="1" dirty="0">
              <a:solidFill>
                <a:srgbClr val="FFFF00"/>
              </a:solidFill>
              <a:latin typeface="Bookman Old Style" panose="02050604050505020204" pitchFamily="18" charset="0"/>
            </a:endParaRPr>
          </a:p>
        </p:txBody>
      </p:sp>
      <p:sp>
        <p:nvSpPr>
          <p:cNvPr id="3" name="TextBox 2">
            <a:extLst>
              <a:ext uri="{FF2B5EF4-FFF2-40B4-BE49-F238E27FC236}">
                <a16:creationId xmlns:a16="http://schemas.microsoft.com/office/drawing/2014/main" id="{C97B1457-02DE-2BE0-9799-B8DB4FE81DDB}"/>
              </a:ext>
            </a:extLst>
          </p:cNvPr>
          <p:cNvSpPr txBox="1"/>
          <p:nvPr/>
        </p:nvSpPr>
        <p:spPr>
          <a:xfrm>
            <a:off x="228600" y="725630"/>
            <a:ext cx="5486400" cy="5639557"/>
          </a:xfrm>
          <a:prstGeom prst="rect">
            <a:avLst/>
          </a:prstGeom>
          <a:noFill/>
        </p:spPr>
        <p:txBody>
          <a:bodyPr wrap="square">
            <a:spAutoFit/>
          </a:bodyPr>
          <a:lstStyle/>
          <a:p>
            <a:pPr marL="0" marR="0" algn="l">
              <a:lnSpc>
                <a:spcPct val="107000"/>
              </a:lnSpc>
              <a:spcBef>
                <a:spcPts val="400"/>
              </a:spcBef>
              <a:spcAft>
                <a:spcPts val="200"/>
              </a:spcAft>
            </a:pPr>
            <a:r>
              <a:rPr lang="en-US" sz="1600" b="1" kern="100" dirty="0">
                <a:solidFill>
                  <a:schemeClr val="accent1">
                    <a:lumMod val="75000"/>
                  </a:schemeClr>
                </a:solidFill>
                <a:latin typeface="Aptos" panose="020B0004020202020204" pitchFamily="34" charset="0"/>
                <a:ea typeface="Aptos" panose="020B0004020202020204" pitchFamily="34" charset="0"/>
                <a:cs typeface="Times New Roman" panose="02020603050405020304" pitchFamily="18" charset="0"/>
              </a:rPr>
              <a:t>What groups and individuals are in heaven now?</a:t>
            </a:r>
          </a:p>
          <a:p>
            <a:pPr marL="0" marR="0" algn="l">
              <a:lnSpc>
                <a:spcPct val="107000"/>
              </a:lnSpc>
              <a:spcBef>
                <a:spcPts val="400"/>
              </a:spcBef>
              <a:spcAft>
                <a:spcPts val="200"/>
              </a:spcAft>
            </a:pPr>
            <a:r>
              <a:rPr lang="en-US" sz="1600" b="1" kern="100" dirty="0">
                <a:solidFill>
                  <a:schemeClr val="accent2"/>
                </a:solidFill>
                <a:effectLst/>
                <a:latin typeface="Aptos" panose="020B0004020202020204" pitchFamily="34" charset="0"/>
                <a:ea typeface="Aptos" panose="020B0004020202020204" pitchFamily="34" charset="0"/>
                <a:cs typeface="Times New Roman" panose="02020603050405020304" pitchFamily="18" charset="0"/>
              </a:rPr>
              <a:t>If we are absent from the body – where are we?</a:t>
            </a:r>
          </a:p>
          <a:p>
            <a:pPr marL="0" marR="0" algn="l">
              <a:lnSpc>
                <a:spcPct val="107000"/>
              </a:lnSpc>
              <a:spcBef>
                <a:spcPts val="400"/>
              </a:spcBef>
              <a:spcAft>
                <a:spcPts val="200"/>
              </a:spcAft>
            </a:pPr>
            <a:r>
              <a:rPr lang="en-US" sz="1600" b="1" kern="100" dirty="0">
                <a:solidFill>
                  <a:schemeClr val="accent1">
                    <a:lumMod val="75000"/>
                  </a:schemeClr>
                </a:solidFill>
                <a:latin typeface="Aptos" panose="020B0004020202020204" pitchFamily="34" charset="0"/>
                <a:ea typeface="Aptos" panose="020B0004020202020204" pitchFamily="34" charset="0"/>
                <a:cs typeface="Times New Roman" panose="02020603050405020304" pitchFamily="18" charset="0"/>
              </a:rPr>
              <a:t>What took Elijah to heaven?</a:t>
            </a:r>
          </a:p>
          <a:p>
            <a:pPr marL="0" marR="0" algn="l">
              <a:lnSpc>
                <a:spcPct val="107000"/>
              </a:lnSpc>
              <a:spcBef>
                <a:spcPts val="400"/>
              </a:spcBef>
              <a:spcAft>
                <a:spcPts val="200"/>
              </a:spcAft>
            </a:pPr>
            <a:r>
              <a:rPr lang="en-US" sz="1600" b="1" kern="100" dirty="0">
                <a:solidFill>
                  <a:schemeClr val="accent2"/>
                </a:solidFill>
                <a:effectLst/>
                <a:latin typeface="Aptos" panose="020B0004020202020204" pitchFamily="34" charset="0"/>
                <a:ea typeface="Aptos" panose="020B0004020202020204" pitchFamily="34" charset="0"/>
                <a:cs typeface="Times New Roman" panose="02020603050405020304" pitchFamily="18" charset="0"/>
              </a:rPr>
              <a:t>What hour will the son of man come in?</a:t>
            </a:r>
          </a:p>
          <a:p>
            <a:pPr marL="0" marR="0" algn="l">
              <a:lnSpc>
                <a:spcPct val="107000"/>
              </a:lnSpc>
              <a:spcBef>
                <a:spcPts val="400"/>
              </a:spcBef>
              <a:spcAft>
                <a:spcPts val="200"/>
              </a:spcAft>
            </a:pPr>
            <a:r>
              <a:rPr lang="en-US" sz="1600" b="1" kern="100" dirty="0">
                <a:solidFill>
                  <a:schemeClr val="accent1">
                    <a:lumMod val="75000"/>
                  </a:schemeClr>
                </a:solidFill>
                <a:latin typeface="Aptos" panose="020B0004020202020204" pitchFamily="34" charset="0"/>
                <a:ea typeface="Aptos" panose="020B0004020202020204" pitchFamily="34" charset="0"/>
                <a:cs typeface="Times New Roman" panose="02020603050405020304" pitchFamily="18" charset="0"/>
              </a:rPr>
              <a:t>What happened to the 5 foolish virgins?</a:t>
            </a:r>
          </a:p>
          <a:p>
            <a:pPr marL="0" marR="0" algn="l">
              <a:lnSpc>
                <a:spcPct val="107000"/>
              </a:lnSpc>
              <a:spcBef>
                <a:spcPts val="400"/>
              </a:spcBef>
              <a:spcAft>
                <a:spcPts val="200"/>
              </a:spcAft>
            </a:pPr>
            <a:r>
              <a:rPr lang="en-US" sz="1600" b="1" kern="100" dirty="0">
                <a:solidFill>
                  <a:schemeClr val="accent2"/>
                </a:solidFill>
                <a:latin typeface="Aptos" panose="020B0004020202020204" pitchFamily="34" charset="0"/>
                <a:ea typeface="Aptos" panose="020B0004020202020204" pitchFamily="34" charset="0"/>
                <a:cs typeface="Times New Roman" panose="02020603050405020304" pitchFamily="18" charset="0"/>
              </a:rPr>
              <a:t>Can we earn salvation?</a:t>
            </a:r>
          </a:p>
          <a:p>
            <a:pPr marL="0" marR="0" algn="l">
              <a:lnSpc>
                <a:spcPct val="107000"/>
              </a:lnSpc>
              <a:spcBef>
                <a:spcPts val="400"/>
              </a:spcBef>
              <a:spcAft>
                <a:spcPts val="200"/>
              </a:spcAft>
            </a:pPr>
            <a:r>
              <a:rPr lang="en-US" sz="1600" b="1" kern="100" dirty="0">
                <a:solidFill>
                  <a:schemeClr val="accent1">
                    <a:lumMod val="75000"/>
                  </a:schemeClr>
                </a:solidFill>
                <a:latin typeface="Aptos" panose="020B0004020202020204" pitchFamily="34" charset="0"/>
                <a:ea typeface="Aptos" panose="020B0004020202020204" pitchFamily="34" charset="0"/>
                <a:cs typeface="Times New Roman" panose="02020603050405020304" pitchFamily="18" charset="0"/>
              </a:rPr>
              <a:t>To whom is it impossible to renew again unto repentance?</a:t>
            </a:r>
          </a:p>
          <a:p>
            <a:pPr marL="0" marR="0" algn="l">
              <a:lnSpc>
                <a:spcPct val="107000"/>
              </a:lnSpc>
              <a:spcBef>
                <a:spcPts val="400"/>
              </a:spcBef>
              <a:spcAft>
                <a:spcPts val="200"/>
              </a:spcAft>
            </a:pPr>
            <a:r>
              <a:rPr lang="en-US" sz="1600" b="1" kern="100" dirty="0">
                <a:solidFill>
                  <a:schemeClr val="accent2"/>
                </a:solidFill>
                <a:latin typeface="Aptos" panose="020B0004020202020204" pitchFamily="34" charset="0"/>
                <a:ea typeface="Aptos" panose="020B0004020202020204" pitchFamily="34" charset="0"/>
                <a:cs typeface="Times New Roman" panose="02020603050405020304" pitchFamily="18" charset="0"/>
              </a:rPr>
              <a:t>What would have happened if the goodman knew in what hour the thief was going to come?</a:t>
            </a:r>
          </a:p>
          <a:p>
            <a:pPr marL="0" marR="0" algn="l">
              <a:lnSpc>
                <a:spcPct val="107000"/>
              </a:lnSpc>
              <a:spcBef>
                <a:spcPts val="400"/>
              </a:spcBef>
              <a:spcAft>
                <a:spcPts val="200"/>
              </a:spcAft>
            </a:pPr>
            <a:r>
              <a:rPr lang="en-US" sz="1600" b="1" kern="100" dirty="0">
                <a:solidFill>
                  <a:schemeClr val="accent1">
                    <a:lumMod val="75000"/>
                  </a:schemeClr>
                </a:solidFill>
                <a:latin typeface="Aptos" panose="020B0004020202020204" pitchFamily="34" charset="0"/>
                <a:ea typeface="Aptos" panose="020B0004020202020204" pitchFamily="34" charset="0"/>
                <a:cs typeface="Times New Roman" panose="02020603050405020304" pitchFamily="18" charset="0"/>
              </a:rPr>
              <a:t>What is the process to become born again?</a:t>
            </a:r>
          </a:p>
          <a:p>
            <a:pPr marL="0" marR="0" algn="l">
              <a:lnSpc>
                <a:spcPct val="107000"/>
              </a:lnSpc>
              <a:spcBef>
                <a:spcPts val="400"/>
              </a:spcBef>
              <a:spcAft>
                <a:spcPts val="200"/>
              </a:spcAft>
            </a:pPr>
            <a:r>
              <a:rPr lang="en-US" sz="1600" b="1" kern="100" dirty="0">
                <a:solidFill>
                  <a:schemeClr val="accent2"/>
                </a:solidFill>
                <a:effectLst/>
                <a:latin typeface="Aptos" panose="020B0004020202020204" pitchFamily="34" charset="0"/>
                <a:ea typeface="Aptos" panose="020B0004020202020204" pitchFamily="34" charset="0"/>
                <a:cs typeface="Times New Roman" panose="02020603050405020304" pitchFamily="18" charset="0"/>
              </a:rPr>
              <a:t>What is used to believe unto righteousness?</a:t>
            </a:r>
          </a:p>
          <a:p>
            <a:pPr marL="0" marR="0" algn="l">
              <a:lnSpc>
                <a:spcPct val="107000"/>
              </a:lnSpc>
              <a:spcBef>
                <a:spcPts val="400"/>
              </a:spcBef>
              <a:spcAft>
                <a:spcPts val="200"/>
              </a:spcAft>
            </a:pPr>
            <a:r>
              <a:rPr lang="en-US" sz="1600" b="1" kern="100" dirty="0">
                <a:solidFill>
                  <a:schemeClr val="accent1">
                    <a:lumMod val="75000"/>
                  </a:schemeClr>
                </a:solidFill>
                <a:latin typeface="Aptos" panose="020B0004020202020204" pitchFamily="34" charset="0"/>
                <a:ea typeface="Aptos" panose="020B0004020202020204" pitchFamily="34" charset="0"/>
                <a:cs typeface="Times New Roman" panose="02020603050405020304" pitchFamily="18" charset="0"/>
              </a:rPr>
              <a:t>What is used to make the confession unto Salvation?</a:t>
            </a:r>
          </a:p>
          <a:p>
            <a:pPr marL="0" marR="0" algn="l">
              <a:lnSpc>
                <a:spcPct val="107000"/>
              </a:lnSpc>
              <a:spcBef>
                <a:spcPts val="400"/>
              </a:spcBef>
              <a:spcAft>
                <a:spcPts val="200"/>
              </a:spcAft>
            </a:pPr>
            <a:r>
              <a:rPr lang="en-US" sz="1600" b="1" kern="100" dirty="0">
                <a:solidFill>
                  <a:schemeClr val="accent2"/>
                </a:solidFill>
                <a:effectLst/>
                <a:latin typeface="Aptos" panose="020B0004020202020204" pitchFamily="34" charset="0"/>
                <a:ea typeface="Aptos" panose="020B0004020202020204" pitchFamily="34" charset="0"/>
                <a:cs typeface="Times New Roman" panose="02020603050405020304" pitchFamily="18" charset="0"/>
              </a:rPr>
              <a:t>What must you believe with that God raised Jesus from the dead?</a:t>
            </a:r>
          </a:p>
          <a:p>
            <a:pPr marL="0" marR="0" algn="l">
              <a:lnSpc>
                <a:spcPct val="107000"/>
              </a:lnSpc>
              <a:spcBef>
                <a:spcPts val="400"/>
              </a:spcBef>
              <a:spcAft>
                <a:spcPts val="200"/>
              </a:spcAft>
            </a:pPr>
            <a:r>
              <a:rPr lang="en-US" sz="1600" b="1" kern="100" dirty="0">
                <a:solidFill>
                  <a:schemeClr val="accent1">
                    <a:lumMod val="75000"/>
                  </a:schemeClr>
                </a:solidFill>
                <a:latin typeface="Aptos" panose="020B0004020202020204" pitchFamily="34" charset="0"/>
                <a:ea typeface="Aptos" panose="020B0004020202020204" pitchFamily="34" charset="0"/>
                <a:cs typeface="Times New Roman" panose="02020603050405020304" pitchFamily="18" charset="0"/>
              </a:rPr>
              <a:t>What must you confess with your mouth?</a:t>
            </a:r>
          </a:p>
          <a:p>
            <a:pPr marL="0" marR="0" algn="l">
              <a:lnSpc>
                <a:spcPct val="107000"/>
              </a:lnSpc>
              <a:spcBef>
                <a:spcPts val="400"/>
              </a:spcBef>
              <a:spcAft>
                <a:spcPts val="200"/>
              </a:spcAft>
            </a:pPr>
            <a:r>
              <a:rPr lang="en-US" sz="1600" b="1" kern="100" dirty="0">
                <a:solidFill>
                  <a:schemeClr val="accent2"/>
                </a:solidFill>
                <a:effectLst/>
                <a:latin typeface="Aptos" panose="020B0004020202020204" pitchFamily="34" charset="0"/>
                <a:ea typeface="Aptos" panose="020B0004020202020204" pitchFamily="34" charset="0"/>
                <a:cs typeface="Times New Roman" panose="02020603050405020304" pitchFamily="18" charset="0"/>
              </a:rPr>
              <a:t>How are we saved through faith?</a:t>
            </a:r>
          </a:p>
          <a:p>
            <a:pPr marL="0" marR="0" algn="l">
              <a:lnSpc>
                <a:spcPct val="107000"/>
              </a:lnSpc>
              <a:spcBef>
                <a:spcPts val="400"/>
              </a:spcBef>
              <a:spcAft>
                <a:spcPts val="200"/>
              </a:spcAft>
            </a:pPr>
            <a:r>
              <a:rPr lang="en-US" sz="1600" b="1" kern="100" dirty="0">
                <a:solidFill>
                  <a:schemeClr val="accent2"/>
                </a:solidFill>
                <a:effectLst/>
                <a:latin typeface="Aptos" panose="020B0004020202020204" pitchFamily="34" charset="0"/>
                <a:ea typeface="Aptos" panose="020B0004020202020204" pitchFamily="34" charset="0"/>
                <a:cs typeface="Times New Roman" panose="02020603050405020304" pitchFamily="18" charset="0"/>
              </a:rPr>
              <a:t>Do you know how to lead a non-believer to the Lord?</a:t>
            </a:r>
          </a:p>
        </p:txBody>
      </p:sp>
      <p:sp>
        <p:nvSpPr>
          <p:cNvPr id="2" name="TextBox 1">
            <a:extLst>
              <a:ext uri="{FF2B5EF4-FFF2-40B4-BE49-F238E27FC236}">
                <a16:creationId xmlns:a16="http://schemas.microsoft.com/office/drawing/2014/main" id="{3C30A6E5-3423-EE5F-641C-64CEC6AE246C}"/>
              </a:ext>
            </a:extLst>
          </p:cNvPr>
          <p:cNvSpPr txBox="1"/>
          <p:nvPr/>
        </p:nvSpPr>
        <p:spPr>
          <a:xfrm>
            <a:off x="5867400" y="983362"/>
            <a:ext cx="3124200" cy="4891275"/>
          </a:xfrm>
          <a:prstGeom prst="rect">
            <a:avLst/>
          </a:prstGeom>
          <a:noFill/>
        </p:spPr>
        <p:txBody>
          <a:bodyPr wrap="square">
            <a:spAutoFit/>
          </a:bodyPr>
          <a:lstStyle/>
          <a:p>
            <a:pPr marL="0" marR="0">
              <a:lnSpc>
                <a:spcPct val="107000"/>
              </a:lnSpc>
              <a:spcBef>
                <a:spcPts val="400"/>
              </a:spcBef>
              <a:spcAft>
                <a:spcPts val="200"/>
              </a:spcAft>
            </a:pPr>
            <a:r>
              <a:rPr lang="en-US" b="1" kern="100" dirty="0">
                <a:solidFill>
                  <a:schemeClr val="accent2"/>
                </a:solidFill>
                <a:latin typeface="Aptos" panose="020B0004020202020204" pitchFamily="34" charset="0"/>
                <a:ea typeface="Aptos" panose="020B0004020202020204" pitchFamily="34" charset="0"/>
                <a:cs typeface="Times New Roman" panose="02020603050405020304" pitchFamily="18" charset="0"/>
              </a:rPr>
              <a:t>Do you know beyond a shadow of a doubt</a:t>
            </a:r>
          </a:p>
          <a:p>
            <a:pPr marL="0" marR="0">
              <a:lnSpc>
                <a:spcPct val="107000"/>
              </a:lnSpc>
              <a:spcBef>
                <a:spcPts val="400"/>
              </a:spcBef>
              <a:spcAft>
                <a:spcPts val="200"/>
              </a:spcAft>
            </a:pPr>
            <a:r>
              <a:rPr lang="en-US" b="1" kern="100" dirty="0">
                <a:solidFill>
                  <a:schemeClr val="accent2"/>
                </a:solidFill>
                <a:latin typeface="Aptos" panose="020B0004020202020204" pitchFamily="34" charset="0"/>
                <a:ea typeface="Aptos" panose="020B0004020202020204" pitchFamily="34" charset="0"/>
                <a:cs typeface="Times New Roman" panose="02020603050405020304" pitchFamily="18" charset="0"/>
              </a:rPr>
              <a:t> that you are born again and will go to heaven?</a:t>
            </a:r>
            <a:endParaRPr lang="en-US" kern="100" dirty="0">
              <a:solidFill>
                <a:schemeClr val="accent2"/>
              </a:solidFill>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044988517"/>
      </p:ext>
    </p:extLst>
  </p:cSld>
  <p:clrMapOvr>
    <a:masterClrMapping/>
  </p:clrMapOvr>
  <p:transition spd="slow">
    <p:wedge/>
  </p:transition>
</p:sld>
</file>

<file path=ppt/theme/theme1.xml><?xml version="1.0" encoding="utf-8"?>
<a:theme xmlns:a="http://schemas.openxmlformats.org/drawingml/2006/main" name="Blue-Gradient.dep">
  <a:themeElements>
    <a:clrScheme name="Custom 1">
      <a:dk1>
        <a:srgbClr val="66FFFF"/>
      </a:dk1>
      <a:lt1>
        <a:srgbClr val="66FFFF"/>
      </a:lt1>
      <a:dk2>
        <a:srgbClr val="66FFFF"/>
      </a:dk2>
      <a:lt2>
        <a:srgbClr val="FFFF00"/>
      </a:lt2>
      <a:accent1>
        <a:srgbClr val="99FF99"/>
      </a:accent1>
      <a:accent2>
        <a:srgbClr val="FFFFFF"/>
      </a:accent2>
      <a:accent3>
        <a:srgbClr val="FFFF66"/>
      </a:accent3>
      <a:accent4>
        <a:srgbClr val="FFFF66"/>
      </a:accent4>
      <a:accent5>
        <a:srgbClr val="CC99FF"/>
      </a:accent5>
      <a:accent6>
        <a:srgbClr val="FFFF00"/>
      </a:accent6>
      <a:hlink>
        <a:srgbClr val="0042C7"/>
      </a:hlink>
      <a:folHlink>
        <a:srgbClr val="FFFF66"/>
      </a:folHlink>
    </a:clrScheme>
    <a:fontScheme name="Tahoma-Trebuchet">
      <a:majorFont>
        <a:latin typeface="Tahoma"/>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3600" b="0" i="0" u="none" strike="noStrike" cap="none" normalizeH="0" baseline="0" smtClean="0">
            <a:ln>
              <a:noFill/>
            </a:ln>
            <a:solidFill>
              <a:schemeClr val="tx2"/>
            </a:solidFill>
            <a:effectLst/>
            <a:latin typeface="Cooper Black" pitchFamily="2"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3600" b="0" i="0" u="none" strike="noStrike" cap="none" normalizeH="0" baseline="0" smtClean="0">
            <a:ln>
              <a:noFill/>
            </a:ln>
            <a:solidFill>
              <a:schemeClr val="tx2"/>
            </a:solidFill>
            <a:effectLst/>
            <a:latin typeface="Cooper Black" pitchFamily="2"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Blue-Gradient.dep</Template>
  <TotalTime>1723</TotalTime>
  <Words>1124</Words>
  <Application>Microsoft Office PowerPoint</Application>
  <PresentationFormat>On-screen Show (4:3)</PresentationFormat>
  <Paragraphs>78</Paragraphs>
  <Slides>5</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5</vt:i4>
      </vt:variant>
    </vt:vector>
  </HeadingPairs>
  <TitlesOfParts>
    <vt:vector size="13" baseType="lpstr">
      <vt:lpstr>Cooper Black</vt:lpstr>
      <vt:lpstr>Bookman Old Style</vt:lpstr>
      <vt:lpstr>Calibri</vt:lpstr>
      <vt:lpstr>Trebuchet MS</vt:lpstr>
      <vt:lpstr>Aptos</vt:lpstr>
      <vt:lpstr>Tahoma</vt:lpstr>
      <vt:lpstr>Times New Roman</vt:lpstr>
      <vt:lpstr>Blue-Gradient.dep</vt:lpstr>
      <vt:lpstr>PowerPoint Presentation</vt:lpstr>
      <vt:lpstr>PowerPoint Presentation</vt:lpstr>
      <vt:lpstr>PowerPoint Presentation</vt:lpstr>
      <vt:lpstr>PowerPoint Presentation</vt:lpstr>
      <vt:lpstr>PowerPoint Presentation</vt:lpstr>
    </vt:vector>
  </TitlesOfParts>
  <Company>Pratte Publications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Hosea - Free Bible study commentary, notes, and comments available free at www.gospelway.com PowerPoint slides and charts</dc:title>
  <dc:subject>Free study notes on the Bible book of Hosea; commentary and comments on the Old Testament PowerPoint slides and charts</dc:subject>
  <dc:creator>David E. Pratte</dc:creator>
  <cp:keywords>Hosea book commentary study notes comments Bible religion Old Testament free church Christ prophecy prophet Israel Judah Jeroboam Gomer prostitute harlot adultery idolatry repentance sins wickedness,  - David E. Pratte; www.biblestudylessons.com</cp:keywords>
  <cp:lastModifiedBy>Doug Hagerman</cp:lastModifiedBy>
  <cp:revision>813</cp:revision>
  <cp:lastPrinted>2016-03-16T15:34:38Z</cp:lastPrinted>
  <dcterms:created xsi:type="dcterms:W3CDTF">2013-07-15T18:37:31Z</dcterms:created>
  <dcterms:modified xsi:type="dcterms:W3CDTF">2025-01-26T21:52:44Z</dcterms:modified>
</cp:coreProperties>
</file>