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screen4x3"/>
  <p:notesSz cx="7010400" cy="9296400"/>
  <p:embeddedFontLst>
    <p:embeddedFont>
      <p:font typeface="ArgosContour" panose="020B0604020202020204" charset="0"/>
      <p:regular r:id="rId6"/>
    </p:embeddedFont>
    <p:embeddedFont>
      <p:font typeface="Bookman Old Style" panose="02050604050505020204" pitchFamily="18" charset="0"/>
      <p:regular r:id="rId7"/>
      <p:bold r:id="rId8"/>
      <p:italic r:id="rId9"/>
      <p:boldItalic r:id="rId10"/>
    </p:embeddedFont>
    <p:embeddedFont>
      <p:font typeface="Cooper Black" panose="0208090404030B020404" pitchFamily="18" charset="0"/>
      <p:regular r:id="rId11"/>
    </p:embeddedFont>
    <p:embeddedFont>
      <p:font typeface="Tahoma" panose="020B0604030504040204" pitchFamily="34" charset="0"/>
      <p:regular r:id="rId12"/>
      <p:bold r:id="rId13"/>
    </p:embeddedFont>
    <p:embeddedFont>
      <p:font typeface="Trebuchet MS" panose="020B060302020202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163" d="100"/>
          <a:sy n="163" d="100"/>
        </p:scale>
        <p:origin x="138" y="22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4909878" y="848760"/>
            <a:ext cx="3167322" cy="400110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gosContour" pitchFamily="2" charset="0"/>
              </a:rPr>
              <a:t>Hope Part #1 - Review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E8D83-9758-44FF-9C1A-A68FB7EDFCEF}"/>
              </a:ext>
            </a:extLst>
          </p:cNvPr>
          <p:cNvSpPr txBox="1"/>
          <p:nvPr/>
        </p:nvSpPr>
        <p:spPr>
          <a:xfrm>
            <a:off x="697524" y="62484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https://www.mathcompiler3d.com/bible-study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67F2CC-B3E9-A389-CE2C-926868512300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Hope – Part 1 - Review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476DFD-BE04-0F27-D828-364C3C55B820}"/>
              </a:ext>
            </a:extLst>
          </p:cNvPr>
          <p:cNvSpPr txBox="1"/>
          <p:nvPr/>
        </p:nvSpPr>
        <p:spPr>
          <a:xfrm>
            <a:off x="164124" y="1524000"/>
            <a:ext cx="8839200" cy="1944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 to Hope</a:t>
            </a:r>
            <a:endParaRPr lang="en-US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Psalm 119:11 - Put Gods Word in your Heart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Psalm 119:130 – The entrance of his word gives light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Mark 4:15 – If you have revelation of the Word, the devil can’t steel it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Habakkuk 2:2 – When you are believing God for something, make it plain upon tables</a:t>
            </a:r>
          </a:p>
          <a:p>
            <a:pPr marL="342900" marR="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Jeremiah 29:11 – God has thoughts of peace towards you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DAECBB-04ED-EB55-F311-D44E8AC048FC}"/>
              </a:ext>
            </a:extLst>
          </p:cNvPr>
          <p:cNvSpPr txBox="1"/>
          <p:nvPr/>
        </p:nvSpPr>
        <p:spPr>
          <a:xfrm>
            <a:off x="164124" y="3886200"/>
            <a:ext cx="8839200" cy="1318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Process: From Tribulation to Faith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Romans 5:3-5 – Tribulation to Patience to Experience to Hope, to Faith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Jeremiah 17:7 – Blessed is the man whose hope is in the Lord</a:t>
            </a:r>
          </a:p>
          <a:p>
            <a:pPr marL="342900" marR="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Lamentations 3:20-24 – The Lord’s mercies are new every morning</a:t>
            </a:r>
          </a:p>
        </p:txBody>
      </p:sp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ED8FA-547C-E576-6ABB-AFBFEBD21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69A4F5-7B72-E9B3-5EAD-17575208011D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Hope – Part – 1- Review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BF8490-AFA1-8A3F-03E8-F0822281512B}"/>
              </a:ext>
            </a:extLst>
          </p:cNvPr>
          <p:cNvSpPr txBox="1"/>
          <p:nvPr/>
        </p:nvSpPr>
        <p:spPr>
          <a:xfrm>
            <a:off x="147112" y="838200"/>
            <a:ext cx="8915400" cy="1648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issues of Life</a:t>
            </a:r>
            <a:endParaRPr lang="en-US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Proverbs 4:23 – Keep thy heart with all diligence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Proverbs 13:12 – Hope deferred makes the heart sick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James 1:4 – Let Patience have her perfect work – so you will be wanting nothing</a:t>
            </a:r>
          </a:p>
          <a:p>
            <a:pPr marL="342900" marR="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Hebews</a:t>
            </a: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10:23 – Don’t let the profession of your faith waver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79B133-A64B-6561-C3BF-E5ACE79AB042}"/>
              </a:ext>
            </a:extLst>
          </p:cNvPr>
          <p:cNvSpPr txBox="1"/>
          <p:nvPr/>
        </p:nvSpPr>
        <p:spPr>
          <a:xfrm>
            <a:off x="123666" y="2558207"/>
            <a:ext cx="8938846" cy="1515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4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them not depart from thy eyes</a:t>
            </a:r>
            <a:endParaRPr lang="en-US" sz="4000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Proverbs 4:20-23 - Feed faith in through your eyes / ears by reading out loud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Proverbs 16:9 – The Lord directs your steps</a:t>
            </a:r>
          </a:p>
          <a:p>
            <a:pPr marL="342900" marR="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Hebrews 12:2 – Jesus is the author and the finisher of our faith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814365-ADA6-7CA2-9B0B-DB19C5C2632B}"/>
              </a:ext>
            </a:extLst>
          </p:cNvPr>
          <p:cNvSpPr txBox="1"/>
          <p:nvPr/>
        </p:nvSpPr>
        <p:spPr>
          <a:xfrm>
            <a:off x="152400" y="4025350"/>
            <a:ext cx="8839200" cy="2504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Commit thy works unto the Lord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Proverbs 16:3 – Establish your thoughts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 means to pledge or to bind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Our hope is in the Lord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Jude 20 - Strengthen your spirit man by praying in the spirit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Courage is the willingness to face, pain, danger, uncertainty or intimidation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Never be afraid to say – Lord I believe, help my unbelief</a:t>
            </a:r>
          </a:p>
          <a:p>
            <a:pPr marL="342900" marR="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Psalm 31:24 – Be of good courage, the Lord shall strengthen your heart</a:t>
            </a:r>
          </a:p>
        </p:txBody>
      </p:sp>
    </p:spTree>
    <p:extLst>
      <p:ext uri="{BB962C8B-B14F-4D97-AF65-F5344CB8AC3E}">
        <p14:creationId xmlns:p14="http://schemas.microsoft.com/office/powerpoint/2010/main" val="4226748387"/>
      </p:ext>
    </p:extLst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018D9-DBD5-4131-35C5-85DB50104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29E901-5E2B-7EA2-F4D8-23B129F93AA6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Hope – Part – 1- Review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69E8AA-0D95-2AA7-D23F-A112B7EEE859}"/>
              </a:ext>
            </a:extLst>
          </p:cNvPr>
          <p:cNvSpPr txBox="1"/>
          <p:nvPr/>
        </p:nvSpPr>
        <p:spPr>
          <a:xfrm>
            <a:off x="190500" y="766465"/>
            <a:ext cx="8763000" cy="10908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Don’t let your soul stay in a downcast state</a:t>
            </a:r>
            <a:endParaRPr lang="en-US" sz="2800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Hebrews 13:15 - Praising God will get your mind of the problem and stop you from losing hope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Romans 15:13 – God does want you to just hope, but to abound in hope</a:t>
            </a:r>
          </a:p>
          <a:p>
            <a:pPr marL="342900" marR="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praising God is difficult – find a praise song that you identify with and helps you connect with God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A4F55F-989D-C6C5-A14E-0389F0F20B04}"/>
              </a:ext>
            </a:extLst>
          </p:cNvPr>
          <p:cNvSpPr txBox="1"/>
          <p:nvPr/>
        </p:nvSpPr>
        <p:spPr>
          <a:xfrm>
            <a:off x="304800" y="2039165"/>
            <a:ext cx="8522676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takes strength to have hope and faith</a:t>
            </a:r>
            <a:endParaRPr lang="en-US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Isaiah 40:31 – Waiting on the Lord is not being idle – its active waiting</a:t>
            </a:r>
          </a:p>
          <a:p>
            <a:pPr marL="342900" marR="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Romans 4:18 – Who against Hope believed in Hope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9EED5C-2B8D-4142-FE19-7D994BDD0F07}"/>
              </a:ext>
            </a:extLst>
          </p:cNvPr>
          <p:cNvSpPr txBox="1"/>
          <p:nvPr/>
        </p:nvSpPr>
        <p:spPr>
          <a:xfrm>
            <a:off x="190500" y="3276600"/>
            <a:ext cx="8229600" cy="20128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Greatest hope of all</a:t>
            </a:r>
            <a:endParaRPr lang="en-US" sz="2800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Thessalonians 5:23 – We are preserved blameless unto the coming of the Lord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you find yourself low on hope – go back to the beginning</a:t>
            </a:r>
          </a:p>
          <a:p>
            <a:pPr marL="742950" marR="0" lvl="1" indent="-285750" algn="l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3:16 – For God so loved the world that he gave</a:t>
            </a:r>
          </a:p>
          <a:p>
            <a:pPr marL="742950" marR="0" lvl="1" indent="-285750" algn="l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10:10 – I have come that you might have life</a:t>
            </a:r>
          </a:p>
          <a:p>
            <a:pPr marL="742950" marR="0" lvl="1" indent="-285750" algn="l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 John 2 – I wish above all things that you may prosper and be in health</a:t>
            </a:r>
          </a:p>
          <a:p>
            <a:pPr marL="742950" marR="0" lvl="1" indent="-285750" algn="l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1:12-13 – To them he gave the power to become the sons of God</a:t>
            </a:r>
          </a:p>
          <a:p>
            <a:pPr marL="742950" marR="0" lvl="1" indent="-285750" algn="l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Mark 9:24 - Lord I believe – Help my unbelief</a:t>
            </a:r>
          </a:p>
        </p:txBody>
      </p:sp>
    </p:spTree>
    <p:extLst>
      <p:ext uri="{BB962C8B-B14F-4D97-AF65-F5344CB8AC3E}">
        <p14:creationId xmlns:p14="http://schemas.microsoft.com/office/powerpoint/2010/main" val="3691768410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1634</TotalTime>
  <Words>517</Words>
  <Application>Microsoft Office PowerPoint</Application>
  <PresentationFormat>On-screen Show (4:3)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5" baseType="lpstr">
      <vt:lpstr>Symbol</vt:lpstr>
      <vt:lpstr>Calibri</vt:lpstr>
      <vt:lpstr>Times New Roman</vt:lpstr>
      <vt:lpstr>Tahoma</vt:lpstr>
      <vt:lpstr>Bookman Old Style</vt:lpstr>
      <vt:lpstr>Trebuchet MS</vt:lpstr>
      <vt:lpstr>Aptos</vt:lpstr>
      <vt:lpstr>Courier New</vt:lpstr>
      <vt:lpstr>Aptos Display</vt:lpstr>
      <vt:lpstr>ArgosContour</vt:lpstr>
      <vt:lpstr>Cooper Black</vt:lpstr>
      <vt:lpstr>Blue-Gradient.dep</vt:lpstr>
      <vt:lpstr>PowerPoint Presentation</vt:lpstr>
      <vt:lpstr>PowerPoint Presentation</vt:lpstr>
      <vt:lpstr>PowerPoint Presentation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749</cp:revision>
  <cp:lastPrinted>2016-03-16T15:34:38Z</cp:lastPrinted>
  <dcterms:created xsi:type="dcterms:W3CDTF">2013-07-15T18:37:31Z</dcterms:created>
  <dcterms:modified xsi:type="dcterms:W3CDTF">2025-01-25T18:39:15Z</dcterms:modified>
</cp:coreProperties>
</file>