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6"/>
  </p:notesMasterIdLst>
  <p:sldIdLst>
    <p:sldId id="264" r:id="rId2"/>
    <p:sldId id="266" r:id="rId3"/>
    <p:sldId id="259" r:id="rId4"/>
    <p:sldId id="265" r:id="rId5"/>
  </p:sldIdLst>
  <p:sldSz cx="9144000" cy="6858000" type="screen4x3"/>
  <p:notesSz cx="7010400" cy="9296400"/>
  <p:embeddedFontLst>
    <p:embeddedFont>
      <p:font typeface="Bookman Old Style" panose="02050604050505020204" pitchFamily="18" charset="0"/>
      <p:regular r:id="rId7"/>
      <p:bold r:id="rId8"/>
      <p:italic r:id="rId9"/>
      <p:boldItalic r:id="rId10"/>
    </p:embeddedFont>
    <p:embeddedFont>
      <p:font typeface="Cooper Black" panose="0208090404030B020404" pitchFamily="18" charset="0"/>
      <p:regular r:id="rId11"/>
    </p:embeddedFont>
    <p:embeddedFont>
      <p:font typeface="Tahoma" panose="020B0604030504040204" pitchFamily="34" charset="0"/>
      <p:regular r:id="rId12"/>
      <p:bold r:id="rId13"/>
    </p:embeddedFont>
    <p:embeddedFont>
      <p:font typeface="Trebuchet MS" panose="020B0603020202020204" pitchFamily="34" charset="0"/>
      <p:regular r:id="rId14"/>
      <p:bold r:id="rId15"/>
      <p:italic r:id="rId16"/>
      <p:boldItalic r:id="rId17"/>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43AC8-473C-4570-BE84-659076EE1B08}" v="43" dt="2025-02-16T13:32:05.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2" autoAdjust="0"/>
    <p:restoredTop sz="92308" autoAdjust="0"/>
  </p:normalViewPr>
  <p:slideViewPr>
    <p:cSldViewPr showGuides="1">
      <p:cViewPr varScale="1">
        <p:scale>
          <a:sx n="256" d="100"/>
          <a:sy n="256" d="100"/>
        </p:scale>
        <p:origin x="3618"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23" Type="http://schemas.microsoft.com/office/2015/10/relationships/revisionInfo" Target="revisionInfo.xml"/><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Hagerman" userId="4644590a0568e52e" providerId="LiveId" clId="{DAF43AC8-473C-4570-BE84-659076EE1B08}"/>
    <pc:docChg chg="undo custSel addSld delSld modSld sldOrd">
      <pc:chgData name="Doug Hagerman" userId="4644590a0568e52e" providerId="LiveId" clId="{DAF43AC8-473C-4570-BE84-659076EE1B08}" dt="2025-02-16T13:32:05.215" v="6852"/>
      <pc:docMkLst>
        <pc:docMk/>
      </pc:docMkLst>
      <pc:sldChg chg="addSp delSp modSp del mod">
        <pc:chgData name="Doug Hagerman" userId="4644590a0568e52e" providerId="LiveId" clId="{DAF43AC8-473C-4570-BE84-659076EE1B08}" dt="2025-02-16T13:23:58.190" v="6848" actId="47"/>
        <pc:sldMkLst>
          <pc:docMk/>
          <pc:sldMk cId="1510978630" sldId="258"/>
        </pc:sldMkLst>
        <pc:spChg chg="mod">
          <ac:chgData name="Doug Hagerman" userId="4644590a0568e52e" providerId="LiveId" clId="{DAF43AC8-473C-4570-BE84-659076EE1B08}" dt="2025-02-15T23:48:42.908" v="6467" actId="20577"/>
          <ac:spMkLst>
            <pc:docMk/>
            <pc:sldMk cId="1510978630" sldId="258"/>
            <ac:spMk id="2" creationId="{D0B9B9B6-225F-09E0-E838-BB91EE641611}"/>
          </ac:spMkLst>
        </pc:spChg>
        <pc:spChg chg="mod">
          <ac:chgData name="Doug Hagerman" userId="4644590a0568e52e" providerId="LiveId" clId="{DAF43AC8-473C-4570-BE84-659076EE1B08}" dt="2025-02-15T23:35:21.317" v="5628" actId="404"/>
          <ac:spMkLst>
            <pc:docMk/>
            <pc:sldMk cId="1510978630" sldId="258"/>
            <ac:spMk id="6" creationId="{F55252BC-4D22-6237-5DA7-6668065FE60F}"/>
          </ac:spMkLst>
        </pc:spChg>
        <pc:spChg chg="add del mod">
          <ac:chgData name="Doug Hagerman" userId="4644590a0568e52e" providerId="LiveId" clId="{DAF43AC8-473C-4570-BE84-659076EE1B08}" dt="2025-02-15T23:43:04.163" v="6305" actId="20577"/>
          <ac:spMkLst>
            <pc:docMk/>
            <pc:sldMk cId="1510978630" sldId="258"/>
            <ac:spMk id="8" creationId="{CB49E48E-5F88-16DC-C415-2EFC50D1D139}"/>
          </ac:spMkLst>
        </pc:spChg>
        <pc:spChg chg="add del mod">
          <ac:chgData name="Doug Hagerman" userId="4644590a0568e52e" providerId="LiveId" clId="{DAF43AC8-473C-4570-BE84-659076EE1B08}" dt="2025-02-15T23:35:23.438" v="5629" actId="404"/>
          <ac:spMkLst>
            <pc:docMk/>
            <pc:sldMk cId="1510978630" sldId="258"/>
            <ac:spMk id="9" creationId="{D86DC30F-15AB-1495-9EB3-7C5C1530C195}"/>
          </ac:spMkLst>
        </pc:spChg>
        <pc:spChg chg="mod">
          <ac:chgData name="Doug Hagerman" userId="4644590a0568e52e" providerId="LiveId" clId="{DAF43AC8-473C-4570-BE84-659076EE1B08}" dt="2025-02-15T23:49:20.206" v="6470" actId="20577"/>
          <ac:spMkLst>
            <pc:docMk/>
            <pc:sldMk cId="1510978630" sldId="258"/>
            <ac:spMk id="10" creationId="{1043DF3C-7FE6-EB2E-C566-CB181CA7C997}"/>
          </ac:spMkLst>
        </pc:spChg>
        <pc:spChg chg="del">
          <ac:chgData name="Doug Hagerman" userId="4644590a0568e52e" providerId="LiveId" clId="{DAF43AC8-473C-4570-BE84-659076EE1B08}" dt="2025-02-15T23:36:44.632" v="5755" actId="478"/>
          <ac:spMkLst>
            <pc:docMk/>
            <pc:sldMk cId="1510978630" sldId="258"/>
            <ac:spMk id="11" creationId="{F0E1AF30-E19B-47EA-1A55-E8D8459E3B6D}"/>
          </ac:spMkLst>
        </pc:spChg>
        <pc:spChg chg="mod">
          <ac:chgData name="Doug Hagerman" userId="4644590a0568e52e" providerId="LiveId" clId="{DAF43AC8-473C-4570-BE84-659076EE1B08}" dt="2025-02-15T23:46:35.342" v="6448" actId="1076"/>
          <ac:spMkLst>
            <pc:docMk/>
            <pc:sldMk cId="1510978630" sldId="258"/>
            <ac:spMk id="13" creationId="{E5D36F74-B4E1-EBA5-BDFD-EF591AD03A5A}"/>
          </ac:spMkLst>
        </pc:spChg>
        <pc:spChg chg="add mod">
          <ac:chgData name="Doug Hagerman" userId="4644590a0568e52e" providerId="LiveId" clId="{DAF43AC8-473C-4570-BE84-659076EE1B08}" dt="2025-02-15T23:47:04.143" v="6449" actId="1076"/>
          <ac:spMkLst>
            <pc:docMk/>
            <pc:sldMk cId="1510978630" sldId="258"/>
            <ac:spMk id="16" creationId="{91CC10D8-C243-C354-8F6E-55E6BE448834}"/>
          </ac:spMkLst>
        </pc:spChg>
        <pc:picChg chg="add mod">
          <ac:chgData name="Doug Hagerman" userId="4644590a0568e52e" providerId="LiveId" clId="{DAF43AC8-473C-4570-BE84-659076EE1B08}" dt="2025-02-15T23:24:08.761" v="5170" actId="1076"/>
          <ac:picMkLst>
            <pc:docMk/>
            <pc:sldMk cId="1510978630" sldId="258"/>
            <ac:picMk id="4" creationId="{DB0310F5-68AE-ADE5-E46E-90CF0388E0E7}"/>
          </ac:picMkLst>
        </pc:picChg>
        <pc:picChg chg="del">
          <ac:chgData name="Doug Hagerman" userId="4644590a0568e52e" providerId="LiveId" clId="{DAF43AC8-473C-4570-BE84-659076EE1B08}" dt="2025-02-15T23:23:47.280" v="5162" actId="478"/>
          <ac:picMkLst>
            <pc:docMk/>
            <pc:sldMk cId="1510978630" sldId="258"/>
            <ac:picMk id="5" creationId="{307DAE6A-C67F-BA4E-80F9-650E2D1147A6}"/>
          </ac:picMkLst>
        </pc:picChg>
        <pc:picChg chg="add mod">
          <ac:chgData name="Doug Hagerman" userId="4644590a0568e52e" providerId="LiveId" clId="{DAF43AC8-473C-4570-BE84-659076EE1B08}" dt="2025-02-15T23:35:18.267" v="5627" actId="1076"/>
          <ac:picMkLst>
            <pc:docMk/>
            <pc:sldMk cId="1510978630" sldId="258"/>
            <ac:picMk id="12" creationId="{974D3903-79C9-08D0-8F83-0555E3CD223E}"/>
          </ac:picMkLst>
        </pc:picChg>
        <pc:picChg chg="add mod">
          <ac:chgData name="Doug Hagerman" userId="4644590a0568e52e" providerId="LiveId" clId="{DAF43AC8-473C-4570-BE84-659076EE1B08}" dt="2025-02-15T23:35:40.109" v="5634" actId="1076"/>
          <ac:picMkLst>
            <pc:docMk/>
            <pc:sldMk cId="1510978630" sldId="258"/>
            <ac:picMk id="15" creationId="{8A93A30C-7918-2342-92AC-1B29EDAF618B}"/>
          </ac:picMkLst>
        </pc:picChg>
        <pc:picChg chg="add del">
          <ac:chgData name="Doug Hagerman" userId="4644590a0568e52e" providerId="LiveId" clId="{DAF43AC8-473C-4570-BE84-659076EE1B08}" dt="2025-02-15T23:33:54.552" v="5506" actId="478"/>
          <ac:picMkLst>
            <pc:docMk/>
            <pc:sldMk cId="1510978630" sldId="258"/>
            <ac:picMk id="1028" creationId="{AE91E403-9562-30DC-8A4F-42DB8E3296F1}"/>
          </ac:picMkLst>
        </pc:picChg>
        <pc:picChg chg="add del">
          <ac:chgData name="Doug Hagerman" userId="4644590a0568e52e" providerId="LiveId" clId="{DAF43AC8-473C-4570-BE84-659076EE1B08}" dt="2025-02-15T23:29:16.256" v="5384" actId="478"/>
          <ac:picMkLst>
            <pc:docMk/>
            <pc:sldMk cId="1510978630" sldId="258"/>
            <ac:picMk id="1032" creationId="{5F768B26-E69C-B3CE-71E4-95098532909C}"/>
          </ac:picMkLst>
        </pc:picChg>
        <pc:picChg chg="mod">
          <ac:chgData name="Doug Hagerman" userId="4644590a0568e52e" providerId="LiveId" clId="{DAF43AC8-473C-4570-BE84-659076EE1B08}" dt="2025-02-15T23:46:27.572" v="6446" actId="1076"/>
          <ac:picMkLst>
            <pc:docMk/>
            <pc:sldMk cId="1510978630" sldId="258"/>
            <ac:picMk id="1036" creationId="{6A65EB8D-3BDB-FA2F-0B0B-DE3A23FBD13F}"/>
          </ac:picMkLst>
        </pc:picChg>
      </pc:sldChg>
      <pc:sldChg chg="addSp delSp modSp mod">
        <pc:chgData name="Doug Hagerman" userId="4644590a0568e52e" providerId="LiveId" clId="{DAF43AC8-473C-4570-BE84-659076EE1B08}" dt="2025-02-15T20:56:59.348" v="1191" actId="207"/>
        <pc:sldMkLst>
          <pc:docMk/>
          <pc:sldMk cId="3490304824" sldId="259"/>
        </pc:sldMkLst>
        <pc:spChg chg="add del mod">
          <ac:chgData name="Doug Hagerman" userId="4644590a0568e52e" providerId="LiveId" clId="{DAF43AC8-473C-4570-BE84-659076EE1B08}" dt="2025-02-15T20:34:15.129" v="163" actId="1076"/>
          <ac:spMkLst>
            <pc:docMk/>
            <pc:sldMk cId="3490304824" sldId="259"/>
            <ac:spMk id="2" creationId="{8671ACA1-21BF-6DBC-13DC-9F893F01D6C6}"/>
          </ac:spMkLst>
        </pc:spChg>
        <pc:spChg chg="mod">
          <ac:chgData name="Doug Hagerman" userId="4644590a0568e52e" providerId="LiveId" clId="{DAF43AC8-473C-4570-BE84-659076EE1B08}" dt="2025-02-15T20:16:15.760" v="34" actId="207"/>
          <ac:spMkLst>
            <pc:docMk/>
            <pc:sldMk cId="3490304824" sldId="259"/>
            <ac:spMk id="4" creationId="{7510EBA4-A0BA-B545-7DF4-F5C349639A39}"/>
          </ac:spMkLst>
        </pc:spChg>
        <pc:spChg chg="add mod">
          <ac:chgData name="Doug Hagerman" userId="4644590a0568e52e" providerId="LiveId" clId="{DAF43AC8-473C-4570-BE84-659076EE1B08}" dt="2025-02-15T20:21:43.161" v="89" actId="207"/>
          <ac:spMkLst>
            <pc:docMk/>
            <pc:sldMk cId="3490304824" sldId="259"/>
            <ac:spMk id="5" creationId="{6A738EAA-0B75-7028-5026-9B42D2C70666}"/>
          </ac:spMkLst>
        </pc:spChg>
        <pc:spChg chg="del">
          <ac:chgData name="Doug Hagerman" userId="4644590a0568e52e" providerId="LiveId" clId="{DAF43AC8-473C-4570-BE84-659076EE1B08}" dt="2025-02-15T20:14:09.023" v="13" actId="478"/>
          <ac:spMkLst>
            <pc:docMk/>
            <pc:sldMk cId="3490304824" sldId="259"/>
            <ac:spMk id="7" creationId="{2B19ADAD-1BAF-133A-0F44-F7EAFEC501FD}"/>
          </ac:spMkLst>
        </pc:spChg>
        <pc:spChg chg="add mod">
          <ac:chgData name="Doug Hagerman" userId="4644590a0568e52e" providerId="LiveId" clId="{DAF43AC8-473C-4570-BE84-659076EE1B08}" dt="2025-02-15T20:41:01.953" v="293" actId="1076"/>
          <ac:spMkLst>
            <pc:docMk/>
            <pc:sldMk cId="3490304824" sldId="259"/>
            <ac:spMk id="8" creationId="{C49D6504-DB90-C1FE-BEDB-F0B7EC8BD9AF}"/>
          </ac:spMkLst>
        </pc:spChg>
        <pc:spChg chg="del">
          <ac:chgData name="Doug Hagerman" userId="4644590a0568e52e" providerId="LiveId" clId="{DAF43AC8-473C-4570-BE84-659076EE1B08}" dt="2025-02-15T20:14:45.832" v="24" actId="478"/>
          <ac:spMkLst>
            <pc:docMk/>
            <pc:sldMk cId="3490304824" sldId="259"/>
            <ac:spMk id="10" creationId="{61185385-DEF5-DD05-4621-ABDE0DE66F1A}"/>
          </ac:spMkLst>
        </pc:spChg>
        <pc:spChg chg="add mod">
          <ac:chgData name="Doug Hagerman" userId="4644590a0568e52e" providerId="LiveId" clId="{DAF43AC8-473C-4570-BE84-659076EE1B08}" dt="2025-02-15T20:37:36.345" v="191" actId="1076"/>
          <ac:spMkLst>
            <pc:docMk/>
            <pc:sldMk cId="3490304824" sldId="259"/>
            <ac:spMk id="11" creationId="{9C4F7412-788A-55C9-349D-DFBD3EF3DBC1}"/>
          </ac:spMkLst>
        </pc:spChg>
        <pc:spChg chg="del">
          <ac:chgData name="Doug Hagerman" userId="4644590a0568e52e" providerId="LiveId" clId="{DAF43AC8-473C-4570-BE84-659076EE1B08}" dt="2025-02-15T20:14:36.503" v="21" actId="478"/>
          <ac:spMkLst>
            <pc:docMk/>
            <pc:sldMk cId="3490304824" sldId="259"/>
            <ac:spMk id="13" creationId="{7AABDCEA-D83D-D545-C2DC-41DBC32B637F}"/>
          </ac:spMkLst>
        </pc:spChg>
        <pc:spChg chg="add mod">
          <ac:chgData name="Doug Hagerman" userId="4644590a0568e52e" providerId="LiveId" clId="{DAF43AC8-473C-4570-BE84-659076EE1B08}" dt="2025-02-15T20:33:56.376" v="160" actId="20577"/>
          <ac:spMkLst>
            <pc:docMk/>
            <pc:sldMk cId="3490304824" sldId="259"/>
            <ac:spMk id="14" creationId="{636B057C-A15A-8955-74EC-888942603A41}"/>
          </ac:spMkLst>
        </pc:spChg>
        <pc:spChg chg="del mod">
          <ac:chgData name="Doug Hagerman" userId="4644590a0568e52e" providerId="LiveId" clId="{DAF43AC8-473C-4570-BE84-659076EE1B08}" dt="2025-02-15T20:14:33.863" v="19" actId="478"/>
          <ac:spMkLst>
            <pc:docMk/>
            <pc:sldMk cId="3490304824" sldId="259"/>
            <ac:spMk id="16" creationId="{13590FB0-7C99-3C98-A2AB-91D5D734B035}"/>
          </ac:spMkLst>
        </pc:spChg>
        <pc:spChg chg="add mod">
          <ac:chgData name="Doug Hagerman" userId="4644590a0568e52e" providerId="LiveId" clId="{DAF43AC8-473C-4570-BE84-659076EE1B08}" dt="2025-02-15T20:37:32.201" v="190" actId="1076"/>
          <ac:spMkLst>
            <pc:docMk/>
            <pc:sldMk cId="3490304824" sldId="259"/>
            <ac:spMk id="17" creationId="{45E074B1-0EAB-E1B4-D47E-E7BD185D74EE}"/>
          </ac:spMkLst>
        </pc:spChg>
        <pc:spChg chg="add mod">
          <ac:chgData name="Doug Hagerman" userId="4644590a0568e52e" providerId="LiveId" clId="{DAF43AC8-473C-4570-BE84-659076EE1B08}" dt="2025-02-15T20:37:29.089" v="189" actId="1076"/>
          <ac:spMkLst>
            <pc:docMk/>
            <pc:sldMk cId="3490304824" sldId="259"/>
            <ac:spMk id="19" creationId="{61CF173B-08AA-E8E1-0FC1-0451291DA6DA}"/>
          </ac:spMkLst>
        </pc:spChg>
        <pc:spChg chg="del">
          <ac:chgData name="Doug Hagerman" userId="4644590a0568e52e" providerId="LiveId" clId="{DAF43AC8-473C-4570-BE84-659076EE1B08}" dt="2025-02-15T20:14:21.208" v="15" actId="478"/>
          <ac:spMkLst>
            <pc:docMk/>
            <pc:sldMk cId="3490304824" sldId="259"/>
            <ac:spMk id="20" creationId="{D4F0D21D-B88B-8503-3ACA-74AFF0402B65}"/>
          </ac:spMkLst>
        </pc:spChg>
        <pc:spChg chg="add mod">
          <ac:chgData name="Doug Hagerman" userId="4644590a0568e52e" providerId="LiveId" clId="{DAF43AC8-473C-4570-BE84-659076EE1B08}" dt="2025-02-15T20:34:32.464" v="170" actId="20577"/>
          <ac:spMkLst>
            <pc:docMk/>
            <pc:sldMk cId="3490304824" sldId="259"/>
            <ac:spMk id="21" creationId="{EDC83024-C53B-031F-9BFF-3AD8B90F85A8}"/>
          </ac:spMkLst>
        </pc:spChg>
        <pc:spChg chg="del">
          <ac:chgData name="Doug Hagerman" userId="4644590a0568e52e" providerId="LiveId" clId="{DAF43AC8-473C-4570-BE84-659076EE1B08}" dt="2025-02-15T20:14:24.790" v="17" actId="478"/>
          <ac:spMkLst>
            <pc:docMk/>
            <pc:sldMk cId="3490304824" sldId="259"/>
            <ac:spMk id="22" creationId="{DB4B4CBB-C3EC-6CAE-D732-29D264E09E67}"/>
          </ac:spMkLst>
        </pc:spChg>
        <pc:spChg chg="add mod">
          <ac:chgData name="Doug Hagerman" userId="4644590a0568e52e" providerId="LiveId" clId="{DAF43AC8-473C-4570-BE84-659076EE1B08}" dt="2025-02-15T20:37:40.554" v="192" actId="1076"/>
          <ac:spMkLst>
            <pc:docMk/>
            <pc:sldMk cId="3490304824" sldId="259"/>
            <ac:spMk id="23" creationId="{A61093F9-562C-3A6F-0519-362C3BFB58AE}"/>
          </ac:spMkLst>
        </pc:spChg>
        <pc:spChg chg="del">
          <ac:chgData name="Doug Hagerman" userId="4644590a0568e52e" providerId="LiveId" clId="{DAF43AC8-473C-4570-BE84-659076EE1B08}" dt="2025-02-15T20:14:19.527" v="14" actId="478"/>
          <ac:spMkLst>
            <pc:docMk/>
            <pc:sldMk cId="3490304824" sldId="259"/>
            <ac:spMk id="25" creationId="{5D9B6A69-C185-AD17-7367-DA629B6027DB}"/>
          </ac:spMkLst>
        </pc:spChg>
        <pc:spChg chg="del">
          <ac:chgData name="Doug Hagerman" userId="4644590a0568e52e" providerId="LiveId" clId="{DAF43AC8-473C-4570-BE84-659076EE1B08}" dt="2025-02-15T20:14:23.176" v="16" actId="478"/>
          <ac:spMkLst>
            <pc:docMk/>
            <pc:sldMk cId="3490304824" sldId="259"/>
            <ac:spMk id="26" creationId="{EC008588-ED6D-4952-4B44-7C8864224FAC}"/>
          </ac:spMkLst>
        </pc:spChg>
        <pc:spChg chg="del">
          <ac:chgData name="Doug Hagerman" userId="4644590a0568e52e" providerId="LiveId" clId="{DAF43AC8-473C-4570-BE84-659076EE1B08}" dt="2025-02-15T20:14:03.305" v="10" actId="478"/>
          <ac:spMkLst>
            <pc:docMk/>
            <pc:sldMk cId="3490304824" sldId="259"/>
            <ac:spMk id="27" creationId="{31CACECC-17F7-C729-CC2B-9D8ACA6E333A}"/>
          </ac:spMkLst>
        </pc:spChg>
        <pc:spChg chg="add mod">
          <ac:chgData name="Doug Hagerman" userId="4644590a0568e52e" providerId="LiveId" clId="{DAF43AC8-473C-4570-BE84-659076EE1B08}" dt="2025-02-15T20:56:22.478" v="1187" actId="207"/>
          <ac:spMkLst>
            <pc:docMk/>
            <pc:sldMk cId="3490304824" sldId="259"/>
            <ac:spMk id="28" creationId="{0E9F48D6-6182-B2D9-8A35-8213139C68B7}"/>
          </ac:spMkLst>
        </pc:spChg>
        <pc:spChg chg="del">
          <ac:chgData name="Doug Hagerman" userId="4644590a0568e52e" providerId="LiveId" clId="{DAF43AC8-473C-4570-BE84-659076EE1B08}" dt="2025-02-15T20:14:06.879" v="12" actId="478"/>
          <ac:spMkLst>
            <pc:docMk/>
            <pc:sldMk cId="3490304824" sldId="259"/>
            <ac:spMk id="29" creationId="{DAEA0852-C94C-559A-0DB2-360F51E73691}"/>
          </ac:spMkLst>
        </pc:spChg>
        <pc:spChg chg="del">
          <ac:chgData name="Doug Hagerman" userId="4644590a0568e52e" providerId="LiveId" clId="{DAF43AC8-473C-4570-BE84-659076EE1B08}" dt="2025-02-15T20:14:05.128" v="11" actId="478"/>
          <ac:spMkLst>
            <pc:docMk/>
            <pc:sldMk cId="3490304824" sldId="259"/>
            <ac:spMk id="30" creationId="{159AFD1D-14D5-6DC5-CA42-61AD1C9D3962}"/>
          </ac:spMkLst>
        </pc:spChg>
        <pc:spChg chg="del">
          <ac:chgData name="Doug Hagerman" userId="4644590a0568e52e" providerId="LiveId" clId="{DAF43AC8-473C-4570-BE84-659076EE1B08}" dt="2025-02-15T20:19:23.648" v="72" actId="478"/>
          <ac:spMkLst>
            <pc:docMk/>
            <pc:sldMk cId="3490304824" sldId="259"/>
            <ac:spMk id="31" creationId="{0D604074-00AB-78D3-7585-4B74E344F3D7}"/>
          </ac:spMkLst>
        </pc:spChg>
        <pc:spChg chg="add mod">
          <ac:chgData name="Doug Hagerman" userId="4644590a0568e52e" providerId="LiveId" clId="{DAF43AC8-473C-4570-BE84-659076EE1B08}" dt="2025-02-15T20:56:59.348" v="1191" actId="207"/>
          <ac:spMkLst>
            <pc:docMk/>
            <pc:sldMk cId="3490304824" sldId="259"/>
            <ac:spMk id="33" creationId="{CCFAB1AE-31A6-55F1-710B-A0F37A471297}"/>
          </ac:spMkLst>
        </pc:spChg>
        <pc:picChg chg="del">
          <ac:chgData name="Doug Hagerman" userId="4644590a0568e52e" providerId="LiveId" clId="{DAF43AC8-473C-4570-BE84-659076EE1B08}" dt="2025-02-15T20:14:01.696" v="9" actId="478"/>
          <ac:picMkLst>
            <pc:docMk/>
            <pc:sldMk cId="3490304824" sldId="259"/>
            <ac:picMk id="1026" creationId="{DA872E2F-A449-DE49-2387-11EF74D849AD}"/>
          </ac:picMkLst>
        </pc:picChg>
        <pc:picChg chg="del">
          <ac:chgData name="Doug Hagerman" userId="4644590a0568e52e" providerId="LiveId" clId="{DAF43AC8-473C-4570-BE84-659076EE1B08}" dt="2025-02-15T20:14:34.416" v="20" actId="478"/>
          <ac:picMkLst>
            <pc:docMk/>
            <pc:sldMk cId="3490304824" sldId="259"/>
            <ac:picMk id="1028" creationId="{7E8F9695-8B88-34E3-ABFD-61094B8B89F1}"/>
          </ac:picMkLst>
        </pc:picChg>
      </pc:sldChg>
      <pc:sldChg chg="addSp delSp modSp mod">
        <pc:chgData name="Doug Hagerman" userId="4644590a0568e52e" providerId="LiveId" clId="{DAF43AC8-473C-4570-BE84-659076EE1B08}" dt="2025-02-16T00:03:53.333" v="6582" actId="1076"/>
        <pc:sldMkLst>
          <pc:docMk/>
          <pc:sldMk cId="989787637" sldId="261"/>
        </pc:sldMkLst>
        <pc:spChg chg="mod">
          <ac:chgData name="Doug Hagerman" userId="4644590a0568e52e" providerId="LiveId" clId="{DAF43AC8-473C-4570-BE84-659076EE1B08}" dt="2025-02-15T22:57:59.723" v="5029" actId="1076"/>
          <ac:spMkLst>
            <pc:docMk/>
            <pc:sldMk cId="989787637" sldId="261"/>
            <ac:spMk id="2" creationId="{0F7278AF-2607-221F-FDCB-CE0FDFE33ACC}"/>
          </ac:spMkLst>
        </pc:spChg>
        <pc:spChg chg="add mod">
          <ac:chgData name="Doug Hagerman" userId="4644590a0568e52e" providerId="LiveId" clId="{DAF43AC8-473C-4570-BE84-659076EE1B08}" dt="2025-02-15T22:15:39.299" v="4823" actId="20577"/>
          <ac:spMkLst>
            <pc:docMk/>
            <pc:sldMk cId="989787637" sldId="261"/>
            <ac:spMk id="4" creationId="{5D8B170B-6E13-E776-393F-18A896916B95}"/>
          </ac:spMkLst>
        </pc:spChg>
        <pc:spChg chg="del">
          <ac:chgData name="Doug Hagerman" userId="4644590a0568e52e" providerId="LiveId" clId="{DAF43AC8-473C-4570-BE84-659076EE1B08}" dt="2025-02-15T22:07:47.139" v="4679" actId="478"/>
          <ac:spMkLst>
            <pc:docMk/>
            <pc:sldMk cId="989787637" sldId="261"/>
            <ac:spMk id="6" creationId="{7164A590-DDF9-BB95-8AAD-3DC7719C3B47}"/>
          </ac:spMkLst>
        </pc:spChg>
        <pc:spChg chg="del">
          <ac:chgData name="Doug Hagerman" userId="4644590a0568e52e" providerId="LiveId" clId="{DAF43AC8-473C-4570-BE84-659076EE1B08}" dt="2025-02-15T22:07:49.098" v="4680" actId="478"/>
          <ac:spMkLst>
            <pc:docMk/>
            <pc:sldMk cId="989787637" sldId="261"/>
            <ac:spMk id="7" creationId="{622C392F-D8BC-815B-1F2F-72B7EA487DBA}"/>
          </ac:spMkLst>
        </pc:spChg>
        <pc:spChg chg="del">
          <ac:chgData name="Doug Hagerman" userId="4644590a0568e52e" providerId="LiveId" clId="{DAF43AC8-473C-4570-BE84-659076EE1B08}" dt="2025-02-15T22:07:45.554" v="4678" actId="478"/>
          <ac:spMkLst>
            <pc:docMk/>
            <pc:sldMk cId="989787637" sldId="261"/>
            <ac:spMk id="8" creationId="{2E36351E-4611-6897-756A-51CA65582DC6}"/>
          </ac:spMkLst>
        </pc:spChg>
        <pc:spChg chg="del">
          <ac:chgData name="Doug Hagerman" userId="4644590a0568e52e" providerId="LiveId" clId="{DAF43AC8-473C-4570-BE84-659076EE1B08}" dt="2025-02-15T22:07:43.458" v="4677" actId="478"/>
          <ac:spMkLst>
            <pc:docMk/>
            <pc:sldMk cId="989787637" sldId="261"/>
            <ac:spMk id="9" creationId="{436CC199-242E-7241-9B25-690B32846CCC}"/>
          </ac:spMkLst>
        </pc:spChg>
        <pc:spChg chg="add mod">
          <ac:chgData name="Doug Hagerman" userId="4644590a0568e52e" providerId="LiveId" clId="{DAF43AC8-473C-4570-BE84-659076EE1B08}" dt="2025-02-15T22:53:17.458" v="4985" actId="1076"/>
          <ac:spMkLst>
            <pc:docMk/>
            <pc:sldMk cId="989787637" sldId="261"/>
            <ac:spMk id="12" creationId="{153FF507-F82C-B020-6CCA-6DEDB4A66A5F}"/>
          </ac:spMkLst>
        </pc:spChg>
        <pc:spChg chg="del">
          <ac:chgData name="Doug Hagerman" userId="4644590a0568e52e" providerId="LiveId" clId="{DAF43AC8-473C-4570-BE84-659076EE1B08}" dt="2025-02-15T22:07:42.115" v="4676" actId="478"/>
          <ac:spMkLst>
            <pc:docMk/>
            <pc:sldMk cId="989787637" sldId="261"/>
            <ac:spMk id="13" creationId="{5FFC33DB-5524-1463-B681-44DE94FB63AB}"/>
          </ac:spMkLst>
        </pc:spChg>
        <pc:spChg chg="del">
          <ac:chgData name="Doug Hagerman" userId="4644590a0568e52e" providerId="LiveId" clId="{DAF43AC8-473C-4570-BE84-659076EE1B08}" dt="2025-02-15T22:07:34.914" v="4672" actId="478"/>
          <ac:spMkLst>
            <pc:docMk/>
            <pc:sldMk cId="989787637" sldId="261"/>
            <ac:spMk id="15" creationId="{3A1036E1-A383-96A2-8028-688852EAF8BB}"/>
          </ac:spMkLst>
        </pc:spChg>
        <pc:spChg chg="add mod">
          <ac:chgData name="Doug Hagerman" userId="4644590a0568e52e" providerId="LiveId" clId="{DAF43AC8-473C-4570-BE84-659076EE1B08}" dt="2025-02-16T00:03:49.327" v="6581" actId="14100"/>
          <ac:spMkLst>
            <pc:docMk/>
            <pc:sldMk cId="989787637" sldId="261"/>
            <ac:spMk id="16" creationId="{F02D4A94-AF23-9FCE-88D8-59EF40AF9189}"/>
          </ac:spMkLst>
        </pc:spChg>
        <pc:spChg chg="del">
          <ac:chgData name="Doug Hagerman" userId="4644590a0568e52e" providerId="LiveId" clId="{DAF43AC8-473C-4570-BE84-659076EE1B08}" dt="2025-02-15T22:07:39.907" v="4675" actId="478"/>
          <ac:spMkLst>
            <pc:docMk/>
            <pc:sldMk cId="989787637" sldId="261"/>
            <ac:spMk id="19" creationId="{54893B9C-629C-3457-5325-54D7B707D46C}"/>
          </ac:spMkLst>
        </pc:spChg>
        <pc:spChg chg="add mod">
          <ac:chgData name="Doug Hagerman" userId="4644590a0568e52e" providerId="LiveId" clId="{DAF43AC8-473C-4570-BE84-659076EE1B08}" dt="2025-02-15T22:55:15.331" v="4996" actId="1076"/>
          <ac:spMkLst>
            <pc:docMk/>
            <pc:sldMk cId="989787637" sldId="261"/>
            <ac:spMk id="20" creationId="{17F4903F-9F05-E2FB-932D-80D641D8C6EE}"/>
          </ac:spMkLst>
        </pc:spChg>
        <pc:spChg chg="del">
          <ac:chgData name="Doug Hagerman" userId="4644590a0568e52e" providerId="LiveId" clId="{DAF43AC8-473C-4570-BE84-659076EE1B08}" dt="2025-02-15T22:07:38.362" v="4674" actId="478"/>
          <ac:spMkLst>
            <pc:docMk/>
            <pc:sldMk cId="989787637" sldId="261"/>
            <ac:spMk id="21" creationId="{593A9D90-C3F3-808E-DFC6-16511FA91CF8}"/>
          </ac:spMkLst>
        </pc:spChg>
        <pc:spChg chg="add">
          <ac:chgData name="Doug Hagerman" userId="4644590a0568e52e" providerId="LiveId" clId="{DAF43AC8-473C-4570-BE84-659076EE1B08}" dt="2025-02-15T22:23:15.621" v="4876"/>
          <ac:spMkLst>
            <pc:docMk/>
            <pc:sldMk cId="989787637" sldId="261"/>
            <ac:spMk id="22" creationId="{C84C0259-CB26-2701-5146-DDC75C973C8B}"/>
          </ac:spMkLst>
        </pc:spChg>
        <pc:spChg chg="add mod">
          <ac:chgData name="Doug Hagerman" userId="4644590a0568e52e" providerId="LiveId" clId="{DAF43AC8-473C-4570-BE84-659076EE1B08}" dt="2025-02-15T22:27:19.108" v="4905" actId="1076"/>
          <ac:spMkLst>
            <pc:docMk/>
            <pc:sldMk cId="989787637" sldId="261"/>
            <ac:spMk id="26" creationId="{BCCB9A2F-233E-1291-8919-918254413E06}"/>
          </ac:spMkLst>
        </pc:spChg>
        <pc:spChg chg="add mod">
          <ac:chgData name="Doug Hagerman" userId="4644590a0568e52e" providerId="LiveId" clId="{DAF43AC8-473C-4570-BE84-659076EE1B08}" dt="2025-02-15T22:53:11.812" v="4984" actId="14100"/>
          <ac:spMkLst>
            <pc:docMk/>
            <pc:sldMk cId="989787637" sldId="261"/>
            <ac:spMk id="32" creationId="{41EC624B-B476-0E91-AF6A-89C5EE28711D}"/>
          </ac:spMkLst>
        </pc:spChg>
        <pc:spChg chg="add mod">
          <ac:chgData name="Doug Hagerman" userId="4644590a0568e52e" providerId="LiveId" clId="{DAF43AC8-473C-4570-BE84-659076EE1B08}" dt="2025-02-15T22:55:18.227" v="4997" actId="1076"/>
          <ac:spMkLst>
            <pc:docMk/>
            <pc:sldMk cId="989787637" sldId="261"/>
            <ac:spMk id="34" creationId="{A0AA61D3-854D-2A33-166B-609785898909}"/>
          </ac:spMkLst>
        </pc:spChg>
        <pc:spChg chg="add mod">
          <ac:chgData name="Doug Hagerman" userId="4644590a0568e52e" providerId="LiveId" clId="{DAF43AC8-473C-4570-BE84-659076EE1B08}" dt="2025-02-15T22:57:34.205" v="5010" actId="1076"/>
          <ac:spMkLst>
            <pc:docMk/>
            <pc:sldMk cId="989787637" sldId="261"/>
            <ac:spMk id="36" creationId="{66047D93-0030-A0C7-FCED-461C177A1BF9}"/>
          </ac:spMkLst>
        </pc:spChg>
        <pc:spChg chg="add mod">
          <ac:chgData name="Doug Hagerman" userId="4644590a0568e52e" providerId="LiveId" clId="{DAF43AC8-473C-4570-BE84-659076EE1B08}" dt="2025-02-16T00:03:53.333" v="6582" actId="1076"/>
          <ac:spMkLst>
            <pc:docMk/>
            <pc:sldMk cId="989787637" sldId="261"/>
            <ac:spMk id="40" creationId="{6B0A81A1-EC30-FA05-68B4-B0F070D1CEBB}"/>
          </ac:spMkLst>
        </pc:spChg>
        <pc:picChg chg="add mod">
          <ac:chgData name="Doug Hagerman" userId="4644590a0568e52e" providerId="LiveId" clId="{DAF43AC8-473C-4570-BE84-659076EE1B08}" dt="2025-02-15T22:53:01.880" v="4982" actId="1076"/>
          <ac:picMkLst>
            <pc:docMk/>
            <pc:sldMk cId="989787637" sldId="261"/>
            <ac:picMk id="10" creationId="{5B3EEC86-0ADB-D87E-9B2D-6BA3AC95C0F2}"/>
          </ac:picMkLst>
        </pc:picChg>
        <pc:picChg chg="del">
          <ac:chgData name="Doug Hagerman" userId="4644590a0568e52e" providerId="LiveId" clId="{DAF43AC8-473C-4570-BE84-659076EE1B08}" dt="2025-02-15T22:07:35.443" v="4673" actId="478"/>
          <ac:picMkLst>
            <pc:docMk/>
            <pc:sldMk cId="989787637" sldId="261"/>
            <ac:picMk id="17" creationId="{49CF3EEA-0150-AB9A-38F8-FAD787554EFD}"/>
          </ac:picMkLst>
        </pc:picChg>
        <pc:picChg chg="add del mod">
          <ac:chgData name="Doug Hagerman" userId="4644590a0568e52e" providerId="LiveId" clId="{DAF43AC8-473C-4570-BE84-659076EE1B08}" dt="2025-02-15T22:46:32.772" v="4946" actId="478"/>
          <ac:picMkLst>
            <pc:docMk/>
            <pc:sldMk cId="989787637" sldId="261"/>
            <ac:picMk id="24" creationId="{CE49C3A5-AE4D-C9AD-E7B2-EF64B8647771}"/>
          </ac:picMkLst>
        </pc:picChg>
        <pc:picChg chg="add mod">
          <ac:chgData name="Doug Hagerman" userId="4644590a0568e52e" providerId="LiveId" clId="{DAF43AC8-473C-4570-BE84-659076EE1B08}" dt="2025-02-15T22:27:09.843" v="4903" actId="1076"/>
          <ac:picMkLst>
            <pc:docMk/>
            <pc:sldMk cId="989787637" sldId="261"/>
            <ac:picMk id="28" creationId="{938DE164-E803-A4C5-9011-204F973629B4}"/>
          </ac:picMkLst>
        </pc:picChg>
        <pc:picChg chg="add mod">
          <ac:chgData name="Doug Hagerman" userId="4644590a0568e52e" providerId="LiveId" clId="{DAF43AC8-473C-4570-BE84-659076EE1B08}" dt="2025-02-15T22:57:30.740" v="5009" actId="14100"/>
          <ac:picMkLst>
            <pc:docMk/>
            <pc:sldMk cId="989787637" sldId="261"/>
            <ac:picMk id="30" creationId="{EF6F652D-62CD-FACC-D897-0951646F55DD}"/>
          </ac:picMkLst>
        </pc:picChg>
        <pc:picChg chg="add mod">
          <ac:chgData name="Doug Hagerman" userId="4644590a0568e52e" providerId="LiveId" clId="{DAF43AC8-473C-4570-BE84-659076EE1B08}" dt="2025-02-15T22:55:23.011" v="4998" actId="1076"/>
          <ac:picMkLst>
            <pc:docMk/>
            <pc:sldMk cId="989787637" sldId="261"/>
            <ac:picMk id="38" creationId="{40F7C9CD-A27F-0240-B092-B1AF3CA21722}"/>
          </ac:picMkLst>
        </pc:picChg>
        <pc:picChg chg="del">
          <ac:chgData name="Doug Hagerman" userId="4644590a0568e52e" providerId="LiveId" clId="{DAF43AC8-473C-4570-BE84-659076EE1B08}" dt="2025-02-15T22:07:33.116" v="4671" actId="478"/>
          <ac:picMkLst>
            <pc:docMk/>
            <pc:sldMk cId="989787637" sldId="261"/>
            <ac:picMk id="2050" creationId="{B06BAEAD-B83E-8570-9594-C4F4DF474451}"/>
          </ac:picMkLst>
        </pc:picChg>
      </pc:sldChg>
      <pc:sldChg chg="addSp delSp modSp del mod">
        <pc:chgData name="Doug Hagerman" userId="4644590a0568e52e" providerId="LiveId" clId="{DAF43AC8-473C-4570-BE84-659076EE1B08}" dt="2025-02-16T13:23:53.861" v="6847" actId="47"/>
        <pc:sldMkLst>
          <pc:docMk/>
          <pc:sldMk cId="1538747403" sldId="262"/>
        </pc:sldMkLst>
        <pc:spChg chg="mod">
          <ac:chgData name="Doug Hagerman" userId="4644590a0568e52e" providerId="LiveId" clId="{DAF43AC8-473C-4570-BE84-659076EE1B08}" dt="2025-02-15T21:59:38.210" v="4091" actId="14100"/>
          <ac:spMkLst>
            <pc:docMk/>
            <pc:sldMk cId="1538747403" sldId="262"/>
            <ac:spMk id="2" creationId="{B4738BD8-6751-7B32-860A-CF01067C1BDA}"/>
          </ac:spMkLst>
        </pc:spChg>
        <pc:spChg chg="add mod">
          <ac:chgData name="Doug Hagerman" userId="4644590a0568e52e" providerId="LiveId" clId="{DAF43AC8-473C-4570-BE84-659076EE1B08}" dt="2025-02-15T21:45:49.928" v="3516" actId="20577"/>
          <ac:spMkLst>
            <pc:docMk/>
            <pc:sldMk cId="1538747403" sldId="262"/>
            <ac:spMk id="4" creationId="{5FA64153-9C19-1BDB-F3D7-FFC174CC47C0}"/>
          </ac:spMkLst>
        </pc:spChg>
        <pc:spChg chg="add mod">
          <ac:chgData name="Doug Hagerman" userId="4644590a0568e52e" providerId="LiveId" clId="{DAF43AC8-473C-4570-BE84-659076EE1B08}" dt="2025-02-15T21:59:31.881" v="4090" actId="1076"/>
          <ac:spMkLst>
            <pc:docMk/>
            <pc:sldMk cId="1538747403" sldId="262"/>
            <ac:spMk id="5" creationId="{95E0A940-BB61-4C1F-C1FD-BBEFB54D5B1F}"/>
          </ac:spMkLst>
        </pc:spChg>
        <pc:spChg chg="del">
          <ac:chgData name="Doug Hagerman" userId="4644590a0568e52e" providerId="LiveId" clId="{DAF43AC8-473C-4570-BE84-659076EE1B08}" dt="2025-02-15T21:38:53.136" v="3289" actId="478"/>
          <ac:spMkLst>
            <pc:docMk/>
            <pc:sldMk cId="1538747403" sldId="262"/>
            <ac:spMk id="5" creationId="{A85C177E-3ECC-CD6D-84ED-058640EF6ADD}"/>
          </ac:spMkLst>
        </pc:spChg>
        <pc:spChg chg="add mod">
          <ac:chgData name="Doug Hagerman" userId="4644590a0568e52e" providerId="LiveId" clId="{DAF43AC8-473C-4570-BE84-659076EE1B08}" dt="2025-02-15T22:00:35.369" v="4166" actId="1076"/>
          <ac:spMkLst>
            <pc:docMk/>
            <pc:sldMk cId="1538747403" sldId="262"/>
            <ac:spMk id="7" creationId="{6060B198-F701-2EB0-9B32-8417EDD17DEB}"/>
          </ac:spMkLst>
        </pc:spChg>
        <pc:spChg chg="del">
          <ac:chgData name="Doug Hagerman" userId="4644590a0568e52e" providerId="LiveId" clId="{DAF43AC8-473C-4570-BE84-659076EE1B08}" dt="2025-02-15T21:38:50.385" v="3288" actId="478"/>
          <ac:spMkLst>
            <pc:docMk/>
            <pc:sldMk cId="1538747403" sldId="262"/>
            <ac:spMk id="7" creationId="{B88DDF7A-0BFA-D25D-CC0B-07C535FD0BF3}"/>
          </ac:spMkLst>
        </pc:spChg>
        <pc:spChg chg="add mod">
          <ac:chgData name="Doug Hagerman" userId="4644590a0568e52e" providerId="LiveId" clId="{DAF43AC8-473C-4570-BE84-659076EE1B08}" dt="2025-02-15T22:01:36.842" v="4169" actId="14100"/>
          <ac:spMkLst>
            <pc:docMk/>
            <pc:sldMk cId="1538747403" sldId="262"/>
            <ac:spMk id="8" creationId="{09D2DBE8-7232-2B82-78D3-17D279C437F2}"/>
          </ac:spMkLst>
        </pc:spChg>
        <pc:spChg chg="add mod">
          <ac:chgData name="Doug Hagerman" userId="4644590a0568e52e" providerId="LiveId" clId="{DAF43AC8-473C-4570-BE84-659076EE1B08}" dt="2025-02-15T22:01:53.049" v="4171" actId="1076"/>
          <ac:spMkLst>
            <pc:docMk/>
            <pc:sldMk cId="1538747403" sldId="262"/>
            <ac:spMk id="9" creationId="{0C3BDB78-49C2-0733-2FEE-271AFCB18DFC}"/>
          </ac:spMkLst>
        </pc:spChg>
        <pc:spChg chg="del">
          <ac:chgData name="Doug Hagerman" userId="4644590a0568e52e" providerId="LiveId" clId="{DAF43AC8-473C-4570-BE84-659076EE1B08}" dt="2025-02-15T21:38:48.463" v="3287" actId="478"/>
          <ac:spMkLst>
            <pc:docMk/>
            <pc:sldMk cId="1538747403" sldId="262"/>
            <ac:spMk id="9" creationId="{364F8D6E-58D0-B63B-F4A2-8476434BDC29}"/>
          </ac:spMkLst>
        </pc:spChg>
        <pc:spChg chg="add mod">
          <ac:chgData name="Doug Hagerman" userId="4644590a0568e52e" providerId="LiveId" clId="{DAF43AC8-473C-4570-BE84-659076EE1B08}" dt="2025-02-15T21:45:20.952" v="3407" actId="20577"/>
          <ac:spMkLst>
            <pc:docMk/>
            <pc:sldMk cId="1538747403" sldId="262"/>
            <ac:spMk id="11" creationId="{9C7D8F8F-5AE4-B7D1-F4FF-903BC35CF2DE}"/>
          </ac:spMkLst>
        </pc:spChg>
        <pc:spChg chg="del">
          <ac:chgData name="Doug Hagerman" userId="4644590a0568e52e" providerId="LiveId" clId="{DAF43AC8-473C-4570-BE84-659076EE1B08}" dt="2025-02-15T21:38:46.847" v="3286" actId="478"/>
          <ac:spMkLst>
            <pc:docMk/>
            <pc:sldMk cId="1538747403" sldId="262"/>
            <ac:spMk id="13" creationId="{7BFF36F7-28CA-09F5-AEDE-6663658510FA}"/>
          </ac:spMkLst>
        </pc:spChg>
        <pc:spChg chg="add mod">
          <ac:chgData name="Doug Hagerman" userId="4644590a0568e52e" providerId="LiveId" clId="{DAF43AC8-473C-4570-BE84-659076EE1B08}" dt="2025-02-15T21:52:01.545" v="3982" actId="207"/>
          <ac:spMkLst>
            <pc:docMk/>
            <pc:sldMk cId="1538747403" sldId="262"/>
            <ac:spMk id="14" creationId="{8F143235-DB96-AF00-293E-8422138DA69B}"/>
          </ac:spMkLst>
        </pc:spChg>
        <pc:spChg chg="del">
          <ac:chgData name="Doug Hagerman" userId="4644590a0568e52e" providerId="LiveId" clId="{DAF43AC8-473C-4570-BE84-659076EE1B08}" dt="2025-02-15T21:38:44.247" v="3285" actId="478"/>
          <ac:spMkLst>
            <pc:docMk/>
            <pc:sldMk cId="1538747403" sldId="262"/>
            <ac:spMk id="15" creationId="{23DEA496-1DCC-E6AF-F431-49E716CAA6E0}"/>
          </ac:spMkLst>
        </pc:spChg>
        <pc:spChg chg="del">
          <ac:chgData name="Doug Hagerman" userId="4644590a0568e52e" providerId="LiveId" clId="{DAF43AC8-473C-4570-BE84-659076EE1B08}" dt="2025-02-15T21:38:42.391" v="3284" actId="478"/>
          <ac:spMkLst>
            <pc:docMk/>
            <pc:sldMk cId="1538747403" sldId="262"/>
            <ac:spMk id="17" creationId="{31A874EA-2CCC-3150-A70D-5D5807CE0E7B}"/>
          </ac:spMkLst>
        </pc:spChg>
        <pc:spChg chg="del">
          <ac:chgData name="Doug Hagerman" userId="4644590a0568e52e" providerId="LiveId" clId="{DAF43AC8-473C-4570-BE84-659076EE1B08}" dt="2025-02-15T21:38:40.463" v="3283" actId="478"/>
          <ac:spMkLst>
            <pc:docMk/>
            <pc:sldMk cId="1538747403" sldId="262"/>
            <ac:spMk id="18" creationId="{E37045E6-3C17-2A48-B86A-1C1A07DB93EC}"/>
          </ac:spMkLst>
        </pc:spChg>
        <pc:spChg chg="add mod">
          <ac:chgData name="Doug Hagerman" userId="4644590a0568e52e" providerId="LiveId" clId="{DAF43AC8-473C-4570-BE84-659076EE1B08}" dt="2025-02-15T21:51:57.121" v="3981" actId="207"/>
          <ac:spMkLst>
            <pc:docMk/>
            <pc:sldMk cId="1538747403" sldId="262"/>
            <ac:spMk id="19" creationId="{CDB2997C-4BE5-9B89-1160-976BF7086132}"/>
          </ac:spMkLst>
        </pc:spChg>
        <pc:spChg chg="add mod">
          <ac:chgData name="Doug Hagerman" userId="4644590a0568e52e" providerId="LiveId" clId="{DAF43AC8-473C-4570-BE84-659076EE1B08}" dt="2025-02-15T21:58:44.249" v="4076" actId="1076"/>
          <ac:spMkLst>
            <pc:docMk/>
            <pc:sldMk cId="1538747403" sldId="262"/>
            <ac:spMk id="21" creationId="{664A5931-D545-3A32-917B-E6F9BCC99D32}"/>
          </ac:spMkLst>
        </pc:spChg>
        <pc:spChg chg="add del">
          <ac:chgData name="Doug Hagerman" userId="4644590a0568e52e" providerId="LiveId" clId="{DAF43AC8-473C-4570-BE84-659076EE1B08}" dt="2025-02-15T21:56:19.435" v="4026" actId="22"/>
          <ac:spMkLst>
            <pc:docMk/>
            <pc:sldMk cId="1538747403" sldId="262"/>
            <ac:spMk id="23" creationId="{E1F2980E-1672-B819-BB74-B1DAC1F31EBA}"/>
          </ac:spMkLst>
        </pc:spChg>
        <pc:spChg chg="add del mod">
          <ac:chgData name="Doug Hagerman" userId="4644590a0568e52e" providerId="LiveId" clId="{DAF43AC8-473C-4570-BE84-659076EE1B08}" dt="2025-02-15T21:56:25.396" v="4042" actId="22"/>
          <ac:spMkLst>
            <pc:docMk/>
            <pc:sldMk cId="1538747403" sldId="262"/>
            <ac:spMk id="25" creationId="{01D8A7FB-F384-8901-BDD6-17564A5FE40B}"/>
          </ac:spMkLst>
        </pc:spChg>
        <pc:spChg chg="add mod">
          <ac:chgData name="Doug Hagerman" userId="4644590a0568e52e" providerId="LiveId" clId="{DAF43AC8-473C-4570-BE84-659076EE1B08}" dt="2025-02-15T21:58:40.161" v="4075" actId="1076"/>
          <ac:spMkLst>
            <pc:docMk/>
            <pc:sldMk cId="1538747403" sldId="262"/>
            <ac:spMk id="27" creationId="{7D13489E-D82C-E9D8-D1E4-08CEFFD93335}"/>
          </ac:spMkLst>
        </pc:spChg>
        <pc:spChg chg="add">
          <ac:chgData name="Doug Hagerman" userId="4644590a0568e52e" providerId="LiveId" clId="{DAF43AC8-473C-4570-BE84-659076EE1B08}" dt="2025-02-15T21:56:59.376" v="4049"/>
          <ac:spMkLst>
            <pc:docMk/>
            <pc:sldMk cId="1538747403" sldId="262"/>
            <ac:spMk id="28" creationId="{B9F37098-5FAB-D005-67EA-10CE0C8E3683}"/>
          </ac:spMkLst>
        </pc:spChg>
        <pc:picChg chg="add mod">
          <ac:chgData name="Doug Hagerman" userId="4644590a0568e52e" providerId="LiveId" clId="{DAF43AC8-473C-4570-BE84-659076EE1B08}" dt="2025-02-15T21:58:51.849" v="4079" actId="1076"/>
          <ac:picMkLst>
            <pc:docMk/>
            <pc:sldMk cId="1538747403" sldId="262"/>
            <ac:picMk id="30" creationId="{9AC6A53E-27A0-97C7-57CB-2CAEE5903B2D}"/>
          </ac:picMkLst>
        </pc:picChg>
      </pc:sldChg>
      <pc:sldChg chg="addSp delSp modSp add del mod">
        <pc:chgData name="Doug Hagerman" userId="4644590a0568e52e" providerId="LiveId" clId="{DAF43AC8-473C-4570-BE84-659076EE1B08}" dt="2025-02-16T13:31:17.616" v="6851"/>
        <pc:sldMkLst>
          <pc:docMk/>
          <pc:sldMk cId="2580476475" sldId="264"/>
        </pc:sldMkLst>
        <pc:spChg chg="mod">
          <ac:chgData name="Doug Hagerman" userId="4644590a0568e52e" providerId="LiveId" clId="{DAF43AC8-473C-4570-BE84-659076EE1B08}" dt="2025-02-15T20:06:12.702" v="1" actId="20577"/>
          <ac:spMkLst>
            <pc:docMk/>
            <pc:sldMk cId="2580476475" sldId="264"/>
            <ac:spMk id="6" creationId="{D6EB5273-1BB7-04CD-7F84-52B35DF5DF49}"/>
          </ac:spMkLst>
        </pc:spChg>
        <pc:picChg chg="add mod">
          <ac:chgData name="Doug Hagerman" userId="4644590a0568e52e" providerId="LiveId" clId="{DAF43AC8-473C-4570-BE84-659076EE1B08}" dt="2025-02-15T20:12:02.591" v="6" actId="1076"/>
          <ac:picMkLst>
            <pc:docMk/>
            <pc:sldMk cId="2580476475" sldId="264"/>
            <ac:picMk id="3" creationId="{C2AEEADD-1110-12AE-2B55-CA0223446F1C}"/>
          </ac:picMkLst>
        </pc:picChg>
        <pc:picChg chg="del">
          <ac:chgData name="Doug Hagerman" userId="4644590a0568e52e" providerId="LiveId" clId="{DAF43AC8-473C-4570-BE84-659076EE1B08}" dt="2025-02-15T20:11:57.247" v="4" actId="478"/>
          <ac:picMkLst>
            <pc:docMk/>
            <pc:sldMk cId="2580476475" sldId="264"/>
            <ac:picMk id="5" creationId="{4E1BBBA7-2080-DCF8-5CEA-CBAA42C6380B}"/>
          </ac:picMkLst>
        </pc:picChg>
      </pc:sldChg>
      <pc:sldChg chg="addSp delSp modSp mod">
        <pc:chgData name="Doug Hagerman" userId="4644590a0568e52e" providerId="LiveId" clId="{DAF43AC8-473C-4570-BE84-659076EE1B08}" dt="2025-02-16T00:04:24.224" v="6583" actId="1076"/>
        <pc:sldMkLst>
          <pc:docMk/>
          <pc:sldMk cId="113773820" sldId="265"/>
        </pc:sldMkLst>
        <pc:spChg chg="mod">
          <ac:chgData name="Doug Hagerman" userId="4644590a0568e52e" providerId="LiveId" clId="{DAF43AC8-473C-4570-BE84-659076EE1B08}" dt="2025-02-15T21:20:49.446" v="2612" actId="20577"/>
          <ac:spMkLst>
            <pc:docMk/>
            <pc:sldMk cId="113773820" sldId="265"/>
            <ac:spMk id="2" creationId="{D0B9B9B6-225F-09E0-E838-BB91EE641611}"/>
          </ac:spMkLst>
        </pc:spChg>
        <pc:spChg chg="add">
          <ac:chgData name="Doug Hagerman" userId="4644590a0568e52e" providerId="LiveId" clId="{DAF43AC8-473C-4570-BE84-659076EE1B08}" dt="2025-02-15T20:54:39.010" v="1149"/>
          <ac:spMkLst>
            <pc:docMk/>
            <pc:sldMk cId="113773820" sldId="265"/>
            <ac:spMk id="4" creationId="{19F2FB53-EEF2-6BC2-D622-F984CE67B08E}"/>
          </ac:spMkLst>
        </pc:spChg>
        <pc:spChg chg="mod">
          <ac:chgData name="Doug Hagerman" userId="4644590a0568e52e" providerId="LiveId" clId="{DAF43AC8-473C-4570-BE84-659076EE1B08}" dt="2025-02-15T20:48:04.812" v="1009" actId="5793"/>
          <ac:spMkLst>
            <pc:docMk/>
            <pc:sldMk cId="113773820" sldId="265"/>
            <ac:spMk id="6" creationId="{F55252BC-4D22-6237-5DA7-6668065FE60F}"/>
          </ac:spMkLst>
        </pc:spChg>
        <pc:spChg chg="mod">
          <ac:chgData name="Doug Hagerman" userId="4644590a0568e52e" providerId="LiveId" clId="{DAF43AC8-473C-4570-BE84-659076EE1B08}" dt="2025-02-15T20:55:58.332" v="1185" actId="108"/>
          <ac:spMkLst>
            <pc:docMk/>
            <pc:sldMk cId="113773820" sldId="265"/>
            <ac:spMk id="8" creationId="{CB49E48E-5F88-16DC-C415-2EFC50D1D139}"/>
          </ac:spMkLst>
        </pc:spChg>
        <pc:spChg chg="mod">
          <ac:chgData name="Doug Hagerman" userId="4644590a0568e52e" providerId="LiveId" clId="{DAF43AC8-473C-4570-BE84-659076EE1B08}" dt="2025-02-16T00:04:24.224" v="6583" actId="1076"/>
          <ac:spMkLst>
            <pc:docMk/>
            <pc:sldMk cId="113773820" sldId="265"/>
            <ac:spMk id="9" creationId="{D86DC30F-15AB-1495-9EB3-7C5C1530C195}"/>
          </ac:spMkLst>
        </pc:spChg>
        <pc:spChg chg="mod">
          <ac:chgData name="Doug Hagerman" userId="4644590a0568e52e" providerId="LiveId" clId="{DAF43AC8-473C-4570-BE84-659076EE1B08}" dt="2025-02-15T21:18:41.165" v="2526" actId="20577"/>
          <ac:spMkLst>
            <pc:docMk/>
            <pc:sldMk cId="113773820" sldId="265"/>
            <ac:spMk id="10" creationId="{1043DF3C-7FE6-EB2E-C566-CB181CA7C997}"/>
          </ac:spMkLst>
        </pc:spChg>
        <pc:spChg chg="mod">
          <ac:chgData name="Doug Hagerman" userId="4644590a0568e52e" providerId="LiveId" clId="{DAF43AC8-473C-4570-BE84-659076EE1B08}" dt="2025-02-15T21:19:53.510" v="2601" actId="20577"/>
          <ac:spMkLst>
            <pc:docMk/>
            <pc:sldMk cId="113773820" sldId="265"/>
            <ac:spMk id="11" creationId="{F0E1AF30-E19B-47EA-1A55-E8D8459E3B6D}"/>
          </ac:spMkLst>
        </pc:spChg>
        <pc:spChg chg="mod">
          <ac:chgData name="Doug Hagerman" userId="4644590a0568e52e" providerId="LiveId" clId="{DAF43AC8-473C-4570-BE84-659076EE1B08}" dt="2025-02-15T21:11:56.125" v="2445" actId="1076"/>
          <ac:spMkLst>
            <pc:docMk/>
            <pc:sldMk cId="113773820" sldId="265"/>
            <ac:spMk id="13" creationId="{E5D36F74-B4E1-EBA5-BDFD-EF591AD03A5A}"/>
          </ac:spMkLst>
        </pc:spChg>
        <pc:picChg chg="del">
          <ac:chgData name="Doug Hagerman" userId="4644590a0568e52e" providerId="LiveId" clId="{DAF43AC8-473C-4570-BE84-659076EE1B08}" dt="2025-02-15T20:48:30.387" v="1010" actId="478"/>
          <ac:picMkLst>
            <pc:docMk/>
            <pc:sldMk cId="113773820" sldId="265"/>
            <ac:picMk id="3" creationId="{A05BC4B0-0A9D-C19A-18D5-B5762D5A509D}"/>
          </ac:picMkLst>
        </pc:picChg>
        <pc:picChg chg="del">
          <ac:chgData name="Doug Hagerman" userId="4644590a0568e52e" providerId="LiveId" clId="{DAF43AC8-473C-4570-BE84-659076EE1B08}" dt="2025-02-15T20:49:44.363" v="1072" actId="478"/>
          <ac:picMkLst>
            <pc:docMk/>
            <pc:sldMk cId="113773820" sldId="265"/>
            <ac:picMk id="7" creationId="{CA44FAB1-75A1-FBD3-70F5-EC7452BE42EA}"/>
          </ac:picMkLst>
        </pc:picChg>
        <pc:picChg chg="add mod">
          <ac:chgData name="Doug Hagerman" userId="4644590a0568e52e" providerId="LiveId" clId="{DAF43AC8-473C-4570-BE84-659076EE1B08}" dt="2025-02-15T20:55:05.363" v="1154" actId="1076"/>
          <ac:picMkLst>
            <pc:docMk/>
            <pc:sldMk cId="113773820" sldId="265"/>
            <ac:picMk id="12" creationId="{C9E51297-C090-DD80-0FFB-F24DD2FFC57A}"/>
          </ac:picMkLst>
        </pc:picChg>
        <pc:picChg chg="add mod">
          <ac:chgData name="Doug Hagerman" userId="4644590a0568e52e" providerId="LiveId" clId="{DAF43AC8-473C-4570-BE84-659076EE1B08}" dt="2025-02-15T21:16:46.693" v="2479" actId="14100"/>
          <ac:picMkLst>
            <pc:docMk/>
            <pc:sldMk cId="113773820" sldId="265"/>
            <ac:picMk id="15" creationId="{DEAA3A85-0F48-17BC-0E8E-AD2E953B23C4}"/>
          </ac:picMkLst>
        </pc:picChg>
        <pc:picChg chg="del">
          <ac:chgData name="Doug Hagerman" userId="4644590a0568e52e" providerId="LiveId" clId="{DAF43AC8-473C-4570-BE84-659076EE1B08}" dt="2025-02-15T20:57:29.699" v="1192" actId="478"/>
          <ac:picMkLst>
            <pc:docMk/>
            <pc:sldMk cId="113773820" sldId="265"/>
            <ac:picMk id="19" creationId="{32B1CFCA-34A5-9729-53F7-13DEC25E19BE}"/>
          </ac:picMkLst>
        </pc:picChg>
        <pc:picChg chg="add mod">
          <ac:chgData name="Doug Hagerman" userId="4644590a0568e52e" providerId="LiveId" clId="{DAF43AC8-473C-4570-BE84-659076EE1B08}" dt="2025-02-15T20:48:34.570" v="1012" actId="1076"/>
          <ac:picMkLst>
            <pc:docMk/>
            <pc:sldMk cId="113773820" sldId="265"/>
            <ac:picMk id="1026" creationId="{090B58AC-4163-93A8-EB4E-7C767CF281B0}"/>
          </ac:picMkLst>
        </pc:picChg>
        <pc:picChg chg="add mod">
          <ac:chgData name="Doug Hagerman" userId="4644590a0568e52e" providerId="LiveId" clId="{DAF43AC8-473C-4570-BE84-659076EE1B08}" dt="2025-02-15T20:55:22.770" v="1183" actId="1076"/>
          <ac:picMkLst>
            <pc:docMk/>
            <pc:sldMk cId="113773820" sldId="265"/>
            <ac:picMk id="1028" creationId="{F66DC65D-1D0B-6371-7B55-805CC6A5DFB8}"/>
          </ac:picMkLst>
        </pc:picChg>
        <pc:picChg chg="del mod">
          <ac:chgData name="Doug Hagerman" userId="4644590a0568e52e" providerId="LiveId" clId="{DAF43AC8-473C-4570-BE84-659076EE1B08}" dt="2025-02-15T20:54:37.955" v="1148" actId="478"/>
          <ac:picMkLst>
            <pc:docMk/>
            <pc:sldMk cId="113773820" sldId="265"/>
            <ac:picMk id="1030" creationId="{8261C5CB-6236-C578-49D7-0EF71FDF9166}"/>
          </ac:picMkLst>
        </pc:picChg>
      </pc:sldChg>
      <pc:sldChg chg="modSp add del mod">
        <pc:chgData name="Doug Hagerman" userId="4644590a0568e52e" providerId="LiveId" clId="{DAF43AC8-473C-4570-BE84-659076EE1B08}" dt="2025-02-16T13:32:05.215" v="6852"/>
        <pc:sldMkLst>
          <pc:docMk/>
          <pc:sldMk cId="1592606315" sldId="266"/>
        </pc:sldMkLst>
        <pc:spChg chg="mod">
          <ac:chgData name="Doug Hagerman" userId="4644590a0568e52e" providerId="LiveId" clId="{DAF43AC8-473C-4570-BE84-659076EE1B08}" dt="2025-02-16T00:11:10.987" v="6845" actId="20577"/>
          <ac:spMkLst>
            <pc:docMk/>
            <pc:sldMk cId="1592606315" sldId="266"/>
            <ac:spMk id="2" creationId="{9DBDCB07-FFC3-E691-72EF-18B75A4D8F0E}"/>
          </ac:spMkLst>
        </pc:spChg>
        <pc:spChg chg="mod">
          <ac:chgData name="Doug Hagerman" userId="4644590a0568e52e" providerId="LiveId" clId="{DAF43AC8-473C-4570-BE84-659076EE1B08}" dt="2025-02-16T00:10:36.827" v="6838" actId="20577"/>
          <ac:spMkLst>
            <pc:docMk/>
            <pc:sldMk cId="1592606315" sldId="266"/>
            <ac:spMk id="3" creationId="{FBBEA999-8F49-92DF-6A4B-B233CEF7D269}"/>
          </ac:spMkLst>
        </pc:spChg>
      </pc:sldChg>
      <pc:sldChg chg="del">
        <pc:chgData name="Doug Hagerman" userId="4644590a0568e52e" providerId="LiveId" clId="{DAF43AC8-473C-4570-BE84-659076EE1B08}" dt="2025-02-15T20:06:27.733" v="3" actId="2696"/>
        <pc:sldMkLst>
          <pc:docMk/>
          <pc:sldMk cId="403330124" sldId="267"/>
        </pc:sldMkLst>
      </pc:sldChg>
      <pc:sldChg chg="modSp add del mod ord">
        <pc:chgData name="Doug Hagerman" userId="4644590a0568e52e" providerId="LiveId" clId="{DAF43AC8-473C-4570-BE84-659076EE1B08}" dt="2025-02-16T13:23:52.643" v="6846" actId="47"/>
        <pc:sldMkLst>
          <pc:docMk/>
          <pc:sldMk cId="3186127350" sldId="267"/>
        </pc:sldMkLst>
        <pc:spChg chg="mod">
          <ac:chgData name="Doug Hagerman" userId="4644590a0568e52e" providerId="LiveId" clId="{DAF43AC8-473C-4570-BE84-659076EE1B08}" dt="2025-02-16T00:11:04.210" v="6843" actId="20577"/>
          <ac:spMkLst>
            <pc:docMk/>
            <pc:sldMk cId="3186127350" sldId="267"/>
            <ac:spMk id="2" creationId="{7728E77B-D1E4-EA1F-D84F-37BE91DA822D}"/>
          </ac:spMkLst>
        </pc:spChg>
      </pc:sldChg>
    </pc:docChg>
  </pc:docChgLst>
  <pc:docChgLst>
    <pc:chgData name="Doug Hagerman" userId="4644590a0568e52e" providerId="LiveId" clId="{D249BA57-6CCD-48C1-9585-3122300B097A}"/>
    <pc:docChg chg="custSel addSld delSld modSld sldOrd">
      <pc:chgData name="Doug Hagerman" userId="4644590a0568e52e" providerId="LiveId" clId="{D249BA57-6CCD-48C1-9585-3122300B097A}" dt="2025-02-15T19:34:19.245" v="4"/>
      <pc:docMkLst>
        <pc:docMk/>
      </pc:docMkLst>
      <pc:sldChg chg="del">
        <pc:chgData name="Doug Hagerman" userId="4644590a0568e52e" providerId="LiveId" clId="{D249BA57-6CCD-48C1-9585-3122300B097A}" dt="2025-02-15T19:33:36.040" v="1" actId="2696"/>
        <pc:sldMkLst>
          <pc:docMk/>
          <pc:sldMk cId="823285220" sldId="263"/>
        </pc:sldMkLst>
      </pc:sldChg>
      <pc:sldChg chg="delSp mod">
        <pc:chgData name="Doug Hagerman" userId="4644590a0568e52e" providerId="LiveId" clId="{D249BA57-6CCD-48C1-9585-3122300B097A}" dt="2025-02-12T00:44:28.100" v="0" actId="478"/>
        <pc:sldMkLst>
          <pc:docMk/>
          <pc:sldMk cId="1592606315" sldId="266"/>
        </pc:sldMkLst>
      </pc:sldChg>
      <pc:sldChg chg="add ord">
        <pc:chgData name="Doug Hagerman" userId="4644590a0568e52e" providerId="LiveId" clId="{D249BA57-6CCD-48C1-9585-3122300B097A}" dt="2025-02-15T19:34:19.245" v="4"/>
        <pc:sldMkLst>
          <pc:docMk/>
          <pc:sldMk cId="403330124"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2/16/2025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EB5273-1BB7-04CD-7F84-52B35DF5DF49}"/>
              </a:ext>
            </a:extLst>
          </p:cNvPr>
          <p:cNvSpPr txBox="1"/>
          <p:nvPr/>
        </p:nvSpPr>
        <p:spPr>
          <a:xfrm>
            <a:off x="152400" y="36864"/>
            <a:ext cx="87630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Fruits of the Spirit – Part – 2 - Humor</a:t>
            </a:r>
          </a:p>
        </p:txBody>
      </p:sp>
      <p:pic>
        <p:nvPicPr>
          <p:cNvPr id="4" name="Picture 3">
            <a:extLst>
              <a:ext uri="{FF2B5EF4-FFF2-40B4-BE49-F238E27FC236}">
                <a16:creationId xmlns:a16="http://schemas.microsoft.com/office/drawing/2014/main" id="{C05AAF33-1109-FD81-B79C-B79DDBDB885D}"/>
              </a:ext>
            </a:extLst>
          </p:cNvPr>
          <p:cNvPicPr>
            <a:picLocks noChangeAspect="1"/>
          </p:cNvPicPr>
          <p:nvPr/>
        </p:nvPicPr>
        <p:blipFill>
          <a:blip r:embed="rId2"/>
          <a:stretch>
            <a:fillRect/>
          </a:stretch>
        </p:blipFill>
        <p:spPr>
          <a:xfrm>
            <a:off x="0" y="495300"/>
            <a:ext cx="9144000" cy="5867400"/>
          </a:xfrm>
          <a:prstGeom prst="rect">
            <a:avLst/>
          </a:prstGeom>
        </p:spPr>
      </p:pic>
    </p:spTree>
    <p:extLst>
      <p:ext uri="{BB962C8B-B14F-4D97-AF65-F5344CB8AC3E}">
        <p14:creationId xmlns:p14="http://schemas.microsoft.com/office/powerpoint/2010/main" val="2580476475"/>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3C821-408A-D7A2-5CC6-F00C51F2873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BDCB07-FFC3-E691-72EF-18B75A4D8F0E}"/>
              </a:ext>
            </a:extLst>
          </p:cNvPr>
          <p:cNvSpPr txBox="1"/>
          <p:nvPr/>
        </p:nvSpPr>
        <p:spPr>
          <a:xfrm>
            <a:off x="228600" y="90997"/>
            <a:ext cx="8534398" cy="707886"/>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Fruits of the Spirit – Part 2</a:t>
            </a:r>
          </a:p>
          <a:p>
            <a:pPr algn="ctr"/>
            <a:r>
              <a:rPr lang="en-US" sz="1600" b="1" dirty="0">
                <a:solidFill>
                  <a:schemeClr val="accent1">
                    <a:lumMod val="90000"/>
                  </a:schemeClr>
                </a:solidFill>
                <a:latin typeface="Bookman Old Style" panose="02050604050505020204" pitchFamily="18" charset="0"/>
              </a:rPr>
              <a:t>Discussion Questions</a:t>
            </a:r>
          </a:p>
        </p:txBody>
      </p:sp>
      <p:sp>
        <p:nvSpPr>
          <p:cNvPr id="3" name="TextBox 2">
            <a:extLst>
              <a:ext uri="{FF2B5EF4-FFF2-40B4-BE49-F238E27FC236}">
                <a16:creationId xmlns:a16="http://schemas.microsoft.com/office/drawing/2014/main" id="{FBBEA999-8F49-92DF-6A4B-B233CEF7D269}"/>
              </a:ext>
            </a:extLst>
          </p:cNvPr>
          <p:cNvSpPr txBox="1"/>
          <p:nvPr/>
        </p:nvSpPr>
        <p:spPr>
          <a:xfrm>
            <a:off x="230171" y="990600"/>
            <a:ext cx="8686800" cy="5693866"/>
          </a:xfrm>
          <a:prstGeom prst="rect">
            <a:avLst/>
          </a:prstGeom>
          <a:noFill/>
        </p:spPr>
        <p:txBody>
          <a:bodyPr wrap="square">
            <a:spAutoFit/>
          </a:bodyPr>
          <a:lstStyle/>
          <a:p>
            <a:pPr algn="l"/>
            <a:r>
              <a:rPr lang="en-US" sz="1400" b="1" dirty="0">
                <a:solidFill>
                  <a:schemeClr val="accent6"/>
                </a:solidFill>
                <a:latin typeface="Bookman Old Style" panose="02050604050505020204" pitchFamily="18" charset="0"/>
              </a:rPr>
              <a:t>What are the tongues of angles?</a:t>
            </a:r>
          </a:p>
          <a:p>
            <a:pPr algn="l"/>
            <a:r>
              <a:rPr lang="en-US" sz="1400" b="1" dirty="0">
                <a:solidFill>
                  <a:schemeClr val="accent2"/>
                </a:solidFill>
                <a:latin typeface="Bookman Old Style" panose="02050604050505020204" pitchFamily="18" charset="0"/>
              </a:rPr>
              <a:t>What value is equated to those who can remove mountains but have not love?</a:t>
            </a:r>
          </a:p>
          <a:p>
            <a:pPr algn="l"/>
            <a:r>
              <a:rPr lang="en-US" sz="1400" b="1" dirty="0">
                <a:solidFill>
                  <a:schemeClr val="accent6"/>
                </a:solidFill>
                <a:latin typeface="Bookman Old Style" panose="02050604050505020204" pitchFamily="18" charset="0"/>
              </a:rPr>
              <a:t>What are the 3 things which abide and which is the greatest?</a:t>
            </a:r>
          </a:p>
          <a:p>
            <a:pPr algn="l"/>
            <a:r>
              <a:rPr lang="en-US" sz="1400" b="1" dirty="0">
                <a:solidFill>
                  <a:schemeClr val="accent2"/>
                </a:solidFill>
                <a:latin typeface="Bookman Old Style" panose="02050604050505020204" pitchFamily="18" charset="0"/>
              </a:rPr>
              <a:t>What does it mean to walk in love?</a:t>
            </a:r>
          </a:p>
          <a:p>
            <a:pPr algn="l"/>
            <a:r>
              <a:rPr lang="en-US" sz="1400" b="1" dirty="0">
                <a:solidFill>
                  <a:schemeClr val="accent6"/>
                </a:solidFill>
                <a:latin typeface="Bookman Old Style" panose="02050604050505020204" pitchFamily="18" charset="0"/>
              </a:rPr>
              <a:t>How do we walk in love?</a:t>
            </a:r>
          </a:p>
          <a:p>
            <a:pPr algn="l"/>
            <a:r>
              <a:rPr lang="en-US" sz="1400" b="1" dirty="0">
                <a:solidFill>
                  <a:schemeClr val="accent2"/>
                </a:solidFill>
                <a:latin typeface="Bookman Old Style" panose="02050604050505020204" pitchFamily="18" charset="0"/>
              </a:rPr>
              <a:t>Define that which is in part</a:t>
            </a:r>
          </a:p>
          <a:p>
            <a:pPr algn="l"/>
            <a:r>
              <a:rPr lang="en-US" sz="1400" b="1" dirty="0">
                <a:solidFill>
                  <a:schemeClr val="accent6"/>
                </a:solidFill>
                <a:latin typeface="Bookman Old Style" panose="02050604050505020204" pitchFamily="18" charset="0"/>
              </a:rPr>
              <a:t>What are you supposed to rejoice in?</a:t>
            </a:r>
          </a:p>
          <a:p>
            <a:pPr algn="l"/>
            <a:r>
              <a:rPr lang="en-US" sz="1400" b="1" dirty="0">
                <a:solidFill>
                  <a:schemeClr val="accent2"/>
                </a:solidFill>
                <a:latin typeface="Bookman Old Style" panose="02050604050505020204" pitchFamily="18" charset="0"/>
              </a:rPr>
              <a:t>What are you not supposed to rejoice in?</a:t>
            </a:r>
          </a:p>
          <a:p>
            <a:pPr algn="l"/>
            <a:r>
              <a:rPr lang="en-US" sz="1400" b="1" dirty="0">
                <a:solidFill>
                  <a:schemeClr val="accent6"/>
                </a:solidFill>
                <a:latin typeface="Bookman Old Style" panose="02050604050505020204" pitchFamily="18" charset="0"/>
              </a:rPr>
              <a:t>Who doesn’t know God?</a:t>
            </a:r>
          </a:p>
          <a:p>
            <a:pPr algn="l"/>
            <a:r>
              <a:rPr lang="en-US" sz="1400" b="1" dirty="0">
                <a:solidFill>
                  <a:schemeClr val="accent2"/>
                </a:solidFill>
                <a:latin typeface="Bookman Old Style" panose="02050604050505020204" pitchFamily="18" charset="0"/>
              </a:rPr>
              <a:t>What does it mean to bear fruit?</a:t>
            </a:r>
          </a:p>
          <a:p>
            <a:pPr algn="l"/>
            <a:r>
              <a:rPr lang="en-US" sz="1400" b="1" dirty="0">
                <a:solidFill>
                  <a:schemeClr val="accent6"/>
                </a:solidFill>
                <a:latin typeface="Bookman Old Style" panose="02050604050505020204" pitchFamily="18" charset="0"/>
              </a:rPr>
              <a:t>Which fruit of the spirit never fails?</a:t>
            </a:r>
          </a:p>
          <a:p>
            <a:pPr algn="l"/>
            <a:r>
              <a:rPr lang="en-US" sz="1400" b="1" dirty="0">
                <a:solidFill>
                  <a:schemeClr val="accent2"/>
                </a:solidFill>
                <a:latin typeface="Bookman Old Style" panose="02050604050505020204" pitchFamily="18" charset="0"/>
              </a:rPr>
              <a:t>What happens to knowledge?</a:t>
            </a:r>
          </a:p>
          <a:p>
            <a:pPr algn="l"/>
            <a:r>
              <a:rPr lang="en-US" sz="1400" b="1" dirty="0">
                <a:solidFill>
                  <a:schemeClr val="accent6"/>
                </a:solidFill>
                <a:latin typeface="Bookman Old Style" panose="02050604050505020204" pitchFamily="18" charset="0"/>
              </a:rPr>
              <a:t>What doesn’t behave itself un-seemingly?</a:t>
            </a:r>
          </a:p>
          <a:p>
            <a:pPr algn="l"/>
            <a:r>
              <a:rPr lang="en-US" sz="1400" b="1" dirty="0">
                <a:solidFill>
                  <a:schemeClr val="accent2"/>
                </a:solidFill>
                <a:latin typeface="Bookman Old Style" panose="02050604050505020204" pitchFamily="18" charset="0"/>
              </a:rPr>
              <a:t>What should evil be overcome with?</a:t>
            </a:r>
          </a:p>
          <a:p>
            <a:pPr algn="l"/>
            <a:r>
              <a:rPr lang="en-US" sz="1400" b="1" dirty="0">
                <a:solidFill>
                  <a:schemeClr val="accent6"/>
                </a:solidFill>
                <a:latin typeface="Bookman Old Style" panose="02050604050505020204" pitchFamily="18" charset="0"/>
              </a:rPr>
              <a:t>What did Jesus do after he was anointed with the Holy Ghost and power?</a:t>
            </a:r>
          </a:p>
          <a:p>
            <a:pPr algn="l"/>
            <a:r>
              <a:rPr lang="en-US" sz="1400" b="1" dirty="0">
                <a:solidFill>
                  <a:schemeClr val="accent2"/>
                </a:solidFill>
                <a:latin typeface="Bookman Old Style" panose="02050604050505020204" pitchFamily="18" charset="0"/>
              </a:rPr>
              <a:t>What did God before ordain that we should walk there in?</a:t>
            </a:r>
          </a:p>
          <a:p>
            <a:pPr algn="l"/>
            <a:r>
              <a:rPr lang="en-US" sz="1400" b="1" dirty="0">
                <a:solidFill>
                  <a:schemeClr val="accent6"/>
                </a:solidFill>
                <a:latin typeface="Bookman Old Style" panose="02050604050505020204" pitchFamily="18" charset="0"/>
              </a:rPr>
              <a:t>Who is the only one Jesus called good?</a:t>
            </a:r>
          </a:p>
          <a:p>
            <a:pPr algn="l"/>
            <a:r>
              <a:rPr lang="en-US" sz="1400" b="1" dirty="0">
                <a:solidFill>
                  <a:schemeClr val="accent2"/>
                </a:solidFill>
                <a:latin typeface="Bookman Old Style" panose="02050604050505020204" pitchFamily="18" charset="0"/>
              </a:rPr>
              <a:t>What happened to those who were oppressed of the devil?</a:t>
            </a:r>
          </a:p>
          <a:p>
            <a:pPr algn="l"/>
            <a:r>
              <a:rPr lang="en-US" sz="1400" b="1" dirty="0">
                <a:solidFill>
                  <a:schemeClr val="accent6"/>
                </a:solidFill>
                <a:latin typeface="Bookman Old Style" panose="02050604050505020204" pitchFamily="18" charset="0"/>
              </a:rPr>
              <a:t>What is the requirement for ever lasting life?</a:t>
            </a:r>
          </a:p>
          <a:p>
            <a:pPr algn="l"/>
            <a:r>
              <a:rPr lang="en-US" sz="1400" b="1" dirty="0">
                <a:solidFill>
                  <a:schemeClr val="accent2"/>
                </a:solidFill>
                <a:latin typeface="Bookman Old Style" panose="02050604050505020204" pitchFamily="18" charset="0"/>
              </a:rPr>
              <a:t>Name the amount of shekels you will earn for saying depart in peace and be warm without providing what is needed for that to happen?</a:t>
            </a:r>
          </a:p>
          <a:p>
            <a:pPr algn="l"/>
            <a:r>
              <a:rPr lang="en-US" sz="1400" b="1" dirty="0">
                <a:solidFill>
                  <a:schemeClr val="accent6"/>
                </a:solidFill>
                <a:latin typeface="Bookman Old Style" panose="02050604050505020204" pitchFamily="18" charset="0"/>
              </a:rPr>
              <a:t>Who shall inherit the earth?</a:t>
            </a:r>
          </a:p>
          <a:p>
            <a:pPr algn="l"/>
            <a:r>
              <a:rPr lang="en-US" sz="1400" b="1" dirty="0">
                <a:solidFill>
                  <a:schemeClr val="accent2"/>
                </a:solidFill>
                <a:latin typeface="Bookman Old Style" panose="02050604050505020204" pitchFamily="18" charset="0"/>
              </a:rPr>
              <a:t>How often should you forgive someone if you had to put a # on it?</a:t>
            </a:r>
          </a:p>
          <a:p>
            <a:pPr algn="l"/>
            <a:r>
              <a:rPr lang="en-US" sz="1400" b="1" dirty="0">
                <a:solidFill>
                  <a:schemeClr val="accent6"/>
                </a:solidFill>
                <a:latin typeface="Bookman Old Style" panose="02050604050505020204" pitchFamily="18" charset="0"/>
              </a:rPr>
              <a:t>To Faith Add virtue – to virtue add knowledge – to knowledge add what?</a:t>
            </a:r>
          </a:p>
          <a:p>
            <a:pPr algn="l"/>
            <a:r>
              <a:rPr lang="en-US" sz="1400" b="1" dirty="0">
                <a:solidFill>
                  <a:schemeClr val="accent2"/>
                </a:solidFill>
                <a:latin typeface="Bookman Old Style" panose="02050604050505020204" pitchFamily="18" charset="0"/>
              </a:rPr>
              <a:t>How should the servant of the Lord treat all men?</a:t>
            </a:r>
          </a:p>
        </p:txBody>
      </p:sp>
    </p:spTree>
    <p:extLst>
      <p:ext uri="{BB962C8B-B14F-4D97-AF65-F5344CB8AC3E}">
        <p14:creationId xmlns:p14="http://schemas.microsoft.com/office/powerpoint/2010/main" val="1592606315"/>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3845C-AE22-A7AB-84EA-8590838DE4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671ACA1-21BF-6DBC-13DC-9F893F01D6C6}"/>
              </a:ext>
            </a:extLst>
          </p:cNvPr>
          <p:cNvSpPr txBox="1"/>
          <p:nvPr/>
        </p:nvSpPr>
        <p:spPr>
          <a:xfrm>
            <a:off x="1978230" y="41822"/>
            <a:ext cx="4798622"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Fruits of the Spirit – Part - 2</a:t>
            </a:r>
          </a:p>
        </p:txBody>
      </p:sp>
      <p:sp>
        <p:nvSpPr>
          <p:cNvPr id="4" name="TextBox 3">
            <a:extLst>
              <a:ext uri="{FF2B5EF4-FFF2-40B4-BE49-F238E27FC236}">
                <a16:creationId xmlns:a16="http://schemas.microsoft.com/office/drawing/2014/main" id="{7510EBA4-A0BA-B545-7DF4-F5C349639A39}"/>
              </a:ext>
            </a:extLst>
          </p:cNvPr>
          <p:cNvSpPr txBox="1"/>
          <p:nvPr/>
        </p:nvSpPr>
        <p:spPr>
          <a:xfrm>
            <a:off x="2209800" y="514359"/>
            <a:ext cx="4419600" cy="1384995"/>
          </a:xfrm>
          <a:prstGeom prst="rect">
            <a:avLst/>
          </a:prstGeom>
          <a:noFill/>
        </p:spPr>
        <p:txBody>
          <a:bodyPr wrap="square">
            <a:spAutoFit/>
          </a:bodyPr>
          <a:lstStyle/>
          <a:p>
            <a:pPr algn="l"/>
            <a:r>
              <a:rPr lang="en-US" sz="1200" b="1" dirty="0">
                <a:solidFill>
                  <a:schemeClr val="accent1">
                    <a:lumMod val="75000"/>
                  </a:schemeClr>
                </a:solidFill>
                <a:latin typeface="Bookman Old Style" panose="02050604050505020204" pitchFamily="18" charset="0"/>
              </a:rPr>
              <a:t>There are 9 fruits of Spirit that we should exhibit in our lives on a daily basis</a:t>
            </a:r>
          </a:p>
          <a:p>
            <a:pPr algn="l"/>
            <a:r>
              <a:rPr lang="en-US" sz="1200" b="1" dirty="0">
                <a:solidFill>
                  <a:schemeClr val="accent2"/>
                </a:solidFill>
                <a:latin typeface="Bookman Old Style" panose="02050604050505020204" pitchFamily="18" charset="0"/>
              </a:rPr>
              <a:t>Galatians 5:22-23</a:t>
            </a:r>
          </a:p>
          <a:p>
            <a:pPr algn="l"/>
            <a:r>
              <a:rPr lang="en-US" sz="1200" b="1" dirty="0">
                <a:solidFill>
                  <a:srgbClr val="FFFF00"/>
                </a:solidFill>
                <a:latin typeface="Bookman Old Style" panose="02050604050505020204" pitchFamily="18" charset="0"/>
              </a:rPr>
              <a:t>22 But the fruit of the Spirit is </a:t>
            </a:r>
            <a:r>
              <a:rPr lang="en-US" sz="1200" b="1" dirty="0">
                <a:solidFill>
                  <a:schemeClr val="accent1">
                    <a:lumMod val="75000"/>
                  </a:schemeClr>
                </a:solidFill>
                <a:latin typeface="Bookman Old Style" panose="02050604050505020204" pitchFamily="18" charset="0"/>
              </a:rPr>
              <a:t>love</a:t>
            </a:r>
            <a:r>
              <a:rPr lang="en-US" sz="1200" b="1" dirty="0">
                <a:solidFill>
                  <a:schemeClr val="accent6"/>
                </a:solidFill>
                <a:latin typeface="Bookman Old Style" panose="02050604050505020204" pitchFamily="18" charset="0"/>
              </a:rPr>
              <a:t>, joy, peace</a:t>
            </a:r>
            <a:r>
              <a:rPr lang="en-US" sz="1200" b="1" dirty="0">
                <a:solidFill>
                  <a:srgbClr val="FFFF00"/>
                </a:solidFill>
                <a:latin typeface="Bookman Old Style" panose="02050604050505020204" pitchFamily="18" charset="0"/>
              </a:rPr>
              <a:t>, </a:t>
            </a:r>
            <a:r>
              <a:rPr lang="en-US" sz="1200" b="1" dirty="0">
                <a:solidFill>
                  <a:schemeClr val="accent1">
                    <a:lumMod val="75000"/>
                  </a:schemeClr>
                </a:solidFill>
                <a:latin typeface="Bookman Old Style" panose="02050604050505020204" pitchFamily="18" charset="0"/>
              </a:rPr>
              <a:t>longsuffering</a:t>
            </a:r>
            <a:r>
              <a:rPr lang="en-US" sz="1200" b="1" dirty="0">
                <a:solidFill>
                  <a:srgbClr val="FFFF00"/>
                </a:solidFill>
                <a:latin typeface="Bookman Old Style" panose="02050604050505020204" pitchFamily="18" charset="0"/>
              </a:rPr>
              <a:t>, </a:t>
            </a:r>
            <a:r>
              <a:rPr lang="en-US" sz="1200" b="1" dirty="0">
                <a:solidFill>
                  <a:schemeClr val="accent1">
                    <a:lumMod val="75000"/>
                  </a:schemeClr>
                </a:solidFill>
                <a:latin typeface="Bookman Old Style" panose="02050604050505020204" pitchFamily="18" charset="0"/>
              </a:rPr>
              <a:t>gentleness</a:t>
            </a:r>
            <a:r>
              <a:rPr lang="en-US" sz="1200" b="1" dirty="0">
                <a:solidFill>
                  <a:srgbClr val="FFFF00"/>
                </a:solidFill>
                <a:latin typeface="Bookman Old Style" panose="02050604050505020204" pitchFamily="18" charset="0"/>
              </a:rPr>
              <a:t>, </a:t>
            </a:r>
            <a:r>
              <a:rPr lang="en-US" sz="1200" b="1" dirty="0">
                <a:solidFill>
                  <a:schemeClr val="accent1">
                    <a:lumMod val="75000"/>
                  </a:schemeClr>
                </a:solidFill>
                <a:latin typeface="Bookman Old Style" panose="02050604050505020204" pitchFamily="18" charset="0"/>
              </a:rPr>
              <a:t>goodness</a:t>
            </a:r>
            <a:r>
              <a:rPr lang="en-US" sz="1200" b="1" dirty="0">
                <a:solidFill>
                  <a:srgbClr val="FFFF00"/>
                </a:solidFill>
                <a:latin typeface="Bookman Old Style" panose="02050604050505020204" pitchFamily="18" charset="0"/>
              </a:rPr>
              <a:t>, </a:t>
            </a:r>
            <a:r>
              <a:rPr lang="en-US" sz="1200" b="1" dirty="0">
                <a:solidFill>
                  <a:schemeClr val="accent6"/>
                </a:solidFill>
                <a:latin typeface="Bookman Old Style" panose="02050604050505020204" pitchFamily="18" charset="0"/>
              </a:rPr>
              <a:t>faith</a:t>
            </a:r>
            <a:r>
              <a:rPr lang="en-US" sz="1200" b="1" dirty="0">
                <a:solidFill>
                  <a:srgbClr val="FFFF00"/>
                </a:solidFill>
                <a:latin typeface="Bookman Old Style" panose="02050604050505020204" pitchFamily="18" charset="0"/>
              </a:rPr>
              <a:t>,</a:t>
            </a:r>
          </a:p>
          <a:p>
            <a:pPr algn="l"/>
            <a:r>
              <a:rPr lang="en-US" sz="1200" b="1" dirty="0">
                <a:solidFill>
                  <a:srgbClr val="FFFF00"/>
                </a:solidFill>
                <a:latin typeface="Bookman Old Style" panose="02050604050505020204" pitchFamily="18" charset="0"/>
              </a:rPr>
              <a:t>23 </a:t>
            </a:r>
            <a:r>
              <a:rPr lang="en-US" sz="1200" b="1" dirty="0">
                <a:solidFill>
                  <a:schemeClr val="accent1">
                    <a:lumMod val="75000"/>
                  </a:schemeClr>
                </a:solidFill>
                <a:latin typeface="Bookman Old Style" panose="02050604050505020204" pitchFamily="18" charset="0"/>
              </a:rPr>
              <a:t>Meekness</a:t>
            </a:r>
            <a:r>
              <a:rPr lang="en-US" sz="1200" b="1" dirty="0">
                <a:solidFill>
                  <a:srgbClr val="FFFF00"/>
                </a:solidFill>
                <a:latin typeface="Bookman Old Style" panose="02050604050505020204" pitchFamily="18" charset="0"/>
              </a:rPr>
              <a:t>, </a:t>
            </a:r>
            <a:r>
              <a:rPr lang="en-US" sz="1200" b="1" dirty="0">
                <a:solidFill>
                  <a:schemeClr val="accent1">
                    <a:lumMod val="75000"/>
                  </a:schemeClr>
                </a:solidFill>
                <a:latin typeface="Bookman Old Style" panose="02050604050505020204" pitchFamily="18" charset="0"/>
              </a:rPr>
              <a:t>temperance</a:t>
            </a:r>
            <a:r>
              <a:rPr lang="en-US" sz="1200" b="1" dirty="0">
                <a:solidFill>
                  <a:srgbClr val="FFFF00"/>
                </a:solidFill>
                <a:latin typeface="Bookman Old Style" panose="02050604050505020204" pitchFamily="18" charset="0"/>
              </a:rPr>
              <a:t>: against such there is no law.</a:t>
            </a:r>
          </a:p>
        </p:txBody>
      </p:sp>
      <p:sp>
        <p:nvSpPr>
          <p:cNvPr id="5" name="TextBox 4">
            <a:extLst>
              <a:ext uri="{FF2B5EF4-FFF2-40B4-BE49-F238E27FC236}">
                <a16:creationId xmlns:a16="http://schemas.microsoft.com/office/drawing/2014/main" id="{6A738EAA-0B75-7028-5026-9B42D2C70666}"/>
              </a:ext>
            </a:extLst>
          </p:cNvPr>
          <p:cNvSpPr txBox="1"/>
          <p:nvPr/>
        </p:nvSpPr>
        <p:spPr>
          <a:xfrm>
            <a:off x="126670" y="476016"/>
            <a:ext cx="1856509" cy="5847755"/>
          </a:xfrm>
          <a:prstGeom prst="rect">
            <a:avLst/>
          </a:prstGeom>
          <a:noFill/>
        </p:spPr>
        <p:txBody>
          <a:bodyPr wrap="square">
            <a:spAutoFit/>
          </a:bodyPr>
          <a:lstStyle/>
          <a:p>
            <a:pPr algn="l"/>
            <a:r>
              <a:rPr lang="en-US" sz="1100" b="1" dirty="0">
                <a:solidFill>
                  <a:schemeClr val="accent6"/>
                </a:solidFill>
                <a:latin typeface="Bookman Old Style" panose="02050604050505020204" pitchFamily="18" charset="0"/>
              </a:rPr>
              <a:t>13 Though I speak with the tongues of men and of angels, and have not charity, I am become as sounding brass, or a tinkling cymbal.</a:t>
            </a:r>
          </a:p>
          <a:p>
            <a:pPr algn="l"/>
            <a:r>
              <a:rPr lang="en-US" sz="1100" b="1" dirty="0">
                <a:solidFill>
                  <a:schemeClr val="accent1">
                    <a:lumMod val="75000"/>
                  </a:schemeClr>
                </a:solidFill>
                <a:latin typeface="Bookman Old Style" panose="02050604050505020204" pitchFamily="18" charset="0"/>
              </a:rPr>
              <a:t>2 And though I have the gift of prophecy, and understand all mysteries, and all knowledge; and though I have all faith, so that I could remove mountains, and have not charity, I am nothing.</a:t>
            </a:r>
          </a:p>
          <a:p>
            <a:pPr algn="l"/>
            <a:r>
              <a:rPr lang="en-US" sz="1100" b="1" dirty="0">
                <a:solidFill>
                  <a:schemeClr val="accent6"/>
                </a:solidFill>
                <a:latin typeface="Bookman Old Style" panose="02050604050505020204" pitchFamily="18" charset="0"/>
              </a:rPr>
              <a:t>3 And though I bestow all my goods to feed the poor, and though I give my body to be burned, and have not charity, it </a:t>
            </a:r>
            <a:r>
              <a:rPr lang="en-US" sz="1100" b="1" dirty="0" err="1">
                <a:solidFill>
                  <a:schemeClr val="accent6"/>
                </a:solidFill>
                <a:latin typeface="Bookman Old Style" panose="02050604050505020204" pitchFamily="18" charset="0"/>
              </a:rPr>
              <a:t>profiteth</a:t>
            </a:r>
            <a:r>
              <a:rPr lang="en-US" sz="1100" b="1" dirty="0">
                <a:solidFill>
                  <a:schemeClr val="accent6"/>
                </a:solidFill>
                <a:latin typeface="Bookman Old Style" panose="02050604050505020204" pitchFamily="18" charset="0"/>
              </a:rPr>
              <a:t> me nothing.</a:t>
            </a:r>
          </a:p>
          <a:p>
            <a:pPr algn="l"/>
            <a:r>
              <a:rPr lang="en-US" sz="1100" b="1" dirty="0">
                <a:solidFill>
                  <a:schemeClr val="accent1">
                    <a:lumMod val="75000"/>
                  </a:schemeClr>
                </a:solidFill>
                <a:latin typeface="Bookman Old Style" panose="02050604050505020204" pitchFamily="18" charset="0"/>
              </a:rPr>
              <a:t>4 Charity </a:t>
            </a:r>
            <a:r>
              <a:rPr lang="en-US" sz="1100" b="1" dirty="0" err="1">
                <a:solidFill>
                  <a:schemeClr val="accent1">
                    <a:lumMod val="75000"/>
                  </a:schemeClr>
                </a:solidFill>
                <a:latin typeface="Bookman Old Style" panose="02050604050505020204" pitchFamily="18" charset="0"/>
              </a:rPr>
              <a:t>suffereth</a:t>
            </a:r>
            <a:r>
              <a:rPr lang="en-US" sz="1100" b="1" dirty="0">
                <a:solidFill>
                  <a:schemeClr val="accent1">
                    <a:lumMod val="75000"/>
                  </a:schemeClr>
                </a:solidFill>
                <a:latin typeface="Bookman Old Style" panose="02050604050505020204" pitchFamily="18" charset="0"/>
              </a:rPr>
              <a:t> long, and is kind; charity </a:t>
            </a:r>
            <a:r>
              <a:rPr lang="en-US" sz="1100" b="1" dirty="0" err="1">
                <a:solidFill>
                  <a:schemeClr val="accent1">
                    <a:lumMod val="75000"/>
                  </a:schemeClr>
                </a:solidFill>
                <a:latin typeface="Bookman Old Style" panose="02050604050505020204" pitchFamily="18" charset="0"/>
              </a:rPr>
              <a:t>envieth</a:t>
            </a:r>
            <a:r>
              <a:rPr lang="en-US" sz="1100" b="1" dirty="0">
                <a:solidFill>
                  <a:schemeClr val="accent1">
                    <a:lumMod val="75000"/>
                  </a:schemeClr>
                </a:solidFill>
                <a:latin typeface="Bookman Old Style" panose="02050604050505020204" pitchFamily="18" charset="0"/>
              </a:rPr>
              <a:t> not; charity </a:t>
            </a:r>
            <a:r>
              <a:rPr lang="en-US" sz="1100" b="1" dirty="0" err="1">
                <a:solidFill>
                  <a:schemeClr val="accent1">
                    <a:lumMod val="75000"/>
                  </a:schemeClr>
                </a:solidFill>
                <a:latin typeface="Bookman Old Style" panose="02050604050505020204" pitchFamily="18" charset="0"/>
              </a:rPr>
              <a:t>vaunteth</a:t>
            </a:r>
            <a:r>
              <a:rPr lang="en-US" sz="1100" b="1" dirty="0">
                <a:solidFill>
                  <a:schemeClr val="accent1">
                    <a:lumMod val="75000"/>
                  </a:schemeClr>
                </a:solidFill>
                <a:latin typeface="Bookman Old Style" panose="02050604050505020204" pitchFamily="18" charset="0"/>
              </a:rPr>
              <a:t> not itself, is not puffed up,</a:t>
            </a:r>
          </a:p>
          <a:p>
            <a:pPr algn="l"/>
            <a:r>
              <a:rPr lang="en-US" sz="1100" b="1" dirty="0">
                <a:solidFill>
                  <a:schemeClr val="accent6"/>
                </a:solidFill>
                <a:latin typeface="Bookman Old Style" panose="02050604050505020204" pitchFamily="18" charset="0"/>
              </a:rPr>
              <a:t>5 Doth not behave itself unseemly, </a:t>
            </a:r>
            <a:r>
              <a:rPr lang="en-US" sz="1100" b="1" dirty="0" err="1">
                <a:solidFill>
                  <a:schemeClr val="accent6"/>
                </a:solidFill>
                <a:latin typeface="Bookman Old Style" panose="02050604050505020204" pitchFamily="18" charset="0"/>
              </a:rPr>
              <a:t>seeketh</a:t>
            </a:r>
            <a:r>
              <a:rPr lang="en-US" sz="1100" b="1" dirty="0">
                <a:solidFill>
                  <a:schemeClr val="accent6"/>
                </a:solidFill>
                <a:latin typeface="Bookman Old Style" panose="02050604050505020204" pitchFamily="18" charset="0"/>
              </a:rPr>
              <a:t> not her own, is not easily provoked, thinketh no evil;</a:t>
            </a:r>
          </a:p>
        </p:txBody>
      </p:sp>
      <p:sp>
        <p:nvSpPr>
          <p:cNvPr id="8" name="TextBox 7">
            <a:extLst>
              <a:ext uri="{FF2B5EF4-FFF2-40B4-BE49-F238E27FC236}">
                <a16:creationId xmlns:a16="http://schemas.microsoft.com/office/drawing/2014/main" id="{C49D6504-DB90-C1FE-BEDB-F0B7EC8BD9AF}"/>
              </a:ext>
            </a:extLst>
          </p:cNvPr>
          <p:cNvSpPr txBox="1"/>
          <p:nvPr/>
        </p:nvSpPr>
        <p:spPr>
          <a:xfrm>
            <a:off x="7110103" y="375417"/>
            <a:ext cx="1981200" cy="3816429"/>
          </a:xfrm>
          <a:prstGeom prst="rect">
            <a:avLst/>
          </a:prstGeom>
          <a:noFill/>
        </p:spPr>
        <p:txBody>
          <a:bodyPr wrap="square">
            <a:spAutoFit/>
          </a:bodyPr>
          <a:lstStyle/>
          <a:p>
            <a:pPr algn="l"/>
            <a:r>
              <a:rPr lang="en-US" sz="1100" b="1" dirty="0">
                <a:solidFill>
                  <a:schemeClr val="accent1">
                    <a:lumMod val="75000"/>
                  </a:schemeClr>
                </a:solidFill>
                <a:latin typeface="Bookman Old Style" panose="02050604050505020204" pitchFamily="18" charset="0"/>
              </a:rPr>
              <a:t>6 </a:t>
            </a:r>
            <a:r>
              <a:rPr lang="en-US" sz="1100" b="1" dirty="0" err="1">
                <a:solidFill>
                  <a:schemeClr val="accent1">
                    <a:lumMod val="75000"/>
                  </a:schemeClr>
                </a:solidFill>
                <a:latin typeface="Bookman Old Style" panose="02050604050505020204" pitchFamily="18" charset="0"/>
              </a:rPr>
              <a:t>Rejoiceth</a:t>
            </a:r>
            <a:r>
              <a:rPr lang="en-US" sz="1100" b="1" dirty="0">
                <a:solidFill>
                  <a:schemeClr val="accent1">
                    <a:lumMod val="75000"/>
                  </a:schemeClr>
                </a:solidFill>
                <a:latin typeface="Bookman Old Style" panose="02050604050505020204" pitchFamily="18" charset="0"/>
              </a:rPr>
              <a:t> not in iniquity, but </a:t>
            </a:r>
            <a:r>
              <a:rPr lang="en-US" sz="1100" b="1" dirty="0" err="1">
                <a:solidFill>
                  <a:schemeClr val="accent1">
                    <a:lumMod val="75000"/>
                  </a:schemeClr>
                </a:solidFill>
                <a:latin typeface="Bookman Old Style" panose="02050604050505020204" pitchFamily="18" charset="0"/>
              </a:rPr>
              <a:t>rejoiceth</a:t>
            </a:r>
            <a:r>
              <a:rPr lang="en-US" sz="1100" b="1" dirty="0">
                <a:solidFill>
                  <a:schemeClr val="accent1">
                    <a:lumMod val="75000"/>
                  </a:schemeClr>
                </a:solidFill>
                <a:latin typeface="Bookman Old Style" panose="02050604050505020204" pitchFamily="18" charset="0"/>
              </a:rPr>
              <a:t> in the truth;</a:t>
            </a:r>
          </a:p>
          <a:p>
            <a:pPr algn="l"/>
            <a:r>
              <a:rPr lang="en-US" sz="1100" b="1" dirty="0">
                <a:solidFill>
                  <a:schemeClr val="accent6"/>
                </a:solidFill>
                <a:latin typeface="Bookman Old Style" panose="02050604050505020204" pitchFamily="18" charset="0"/>
              </a:rPr>
              <a:t>7 </a:t>
            </a:r>
            <a:r>
              <a:rPr lang="en-US" sz="1100" b="1" dirty="0" err="1">
                <a:solidFill>
                  <a:schemeClr val="accent6"/>
                </a:solidFill>
                <a:latin typeface="Bookman Old Style" panose="02050604050505020204" pitchFamily="18" charset="0"/>
              </a:rPr>
              <a:t>Beareth</a:t>
            </a:r>
            <a:r>
              <a:rPr lang="en-US" sz="1100" b="1" dirty="0">
                <a:solidFill>
                  <a:schemeClr val="accent6"/>
                </a:solidFill>
                <a:latin typeface="Bookman Old Style" panose="02050604050505020204" pitchFamily="18" charset="0"/>
              </a:rPr>
              <a:t> all things, believeth all things, </a:t>
            </a:r>
            <a:r>
              <a:rPr lang="en-US" sz="1100" b="1" dirty="0" err="1">
                <a:solidFill>
                  <a:schemeClr val="accent6"/>
                </a:solidFill>
                <a:latin typeface="Bookman Old Style" panose="02050604050505020204" pitchFamily="18" charset="0"/>
              </a:rPr>
              <a:t>hopeth</a:t>
            </a:r>
            <a:r>
              <a:rPr lang="en-US" sz="1100" b="1" dirty="0">
                <a:solidFill>
                  <a:schemeClr val="accent6"/>
                </a:solidFill>
                <a:latin typeface="Bookman Old Style" panose="02050604050505020204" pitchFamily="18" charset="0"/>
              </a:rPr>
              <a:t> all things, </a:t>
            </a:r>
            <a:r>
              <a:rPr lang="en-US" sz="1100" b="1" dirty="0" err="1">
                <a:solidFill>
                  <a:schemeClr val="accent6"/>
                </a:solidFill>
                <a:latin typeface="Bookman Old Style" panose="02050604050505020204" pitchFamily="18" charset="0"/>
              </a:rPr>
              <a:t>endureth</a:t>
            </a:r>
            <a:r>
              <a:rPr lang="en-US" sz="1100" b="1" dirty="0">
                <a:solidFill>
                  <a:schemeClr val="accent6"/>
                </a:solidFill>
                <a:latin typeface="Bookman Old Style" panose="02050604050505020204" pitchFamily="18" charset="0"/>
              </a:rPr>
              <a:t> all things.</a:t>
            </a:r>
          </a:p>
          <a:p>
            <a:pPr algn="l"/>
            <a:r>
              <a:rPr lang="en-US" sz="1100" b="1" dirty="0">
                <a:solidFill>
                  <a:schemeClr val="accent1">
                    <a:lumMod val="75000"/>
                  </a:schemeClr>
                </a:solidFill>
                <a:latin typeface="Bookman Old Style" panose="02050604050505020204" pitchFamily="18" charset="0"/>
              </a:rPr>
              <a:t>8 Charity never </a:t>
            </a:r>
            <a:r>
              <a:rPr lang="en-US" sz="1100" b="1" dirty="0" err="1">
                <a:solidFill>
                  <a:schemeClr val="accent1">
                    <a:lumMod val="75000"/>
                  </a:schemeClr>
                </a:solidFill>
                <a:latin typeface="Bookman Old Style" panose="02050604050505020204" pitchFamily="18" charset="0"/>
              </a:rPr>
              <a:t>faileth</a:t>
            </a:r>
            <a:r>
              <a:rPr lang="en-US" sz="1100" b="1" dirty="0">
                <a:solidFill>
                  <a:schemeClr val="accent1">
                    <a:lumMod val="75000"/>
                  </a:schemeClr>
                </a:solidFill>
                <a:latin typeface="Bookman Old Style" panose="02050604050505020204" pitchFamily="18" charset="0"/>
              </a:rPr>
              <a:t>: but whether there be prophecies, they shall fail; whether there be tongues, they shall cease; whether there be knowledge, it shall vanish away.</a:t>
            </a:r>
          </a:p>
          <a:p>
            <a:pPr algn="l"/>
            <a:r>
              <a:rPr lang="en-US" sz="1100" b="1" dirty="0">
                <a:solidFill>
                  <a:schemeClr val="accent6"/>
                </a:solidFill>
                <a:latin typeface="Bookman Old Style" panose="02050604050505020204" pitchFamily="18" charset="0"/>
              </a:rPr>
              <a:t>9 For we know in part, and we prophesy in part.</a:t>
            </a:r>
          </a:p>
          <a:p>
            <a:pPr algn="l"/>
            <a:r>
              <a:rPr lang="en-US" sz="1100" b="1" dirty="0">
                <a:solidFill>
                  <a:schemeClr val="accent1">
                    <a:lumMod val="75000"/>
                  </a:schemeClr>
                </a:solidFill>
                <a:latin typeface="Bookman Old Style" panose="02050604050505020204" pitchFamily="18" charset="0"/>
              </a:rPr>
              <a:t>10 But when that which is perfect is come, then that which is in part shall be done away.</a:t>
            </a:r>
          </a:p>
        </p:txBody>
      </p:sp>
      <p:sp>
        <p:nvSpPr>
          <p:cNvPr id="11" name="TextBox 10">
            <a:extLst>
              <a:ext uri="{FF2B5EF4-FFF2-40B4-BE49-F238E27FC236}">
                <a16:creationId xmlns:a16="http://schemas.microsoft.com/office/drawing/2014/main" id="{9C4F7412-788A-55C9-349D-DFBD3EF3DBC1}"/>
              </a:ext>
            </a:extLst>
          </p:cNvPr>
          <p:cNvSpPr txBox="1"/>
          <p:nvPr/>
        </p:nvSpPr>
        <p:spPr>
          <a:xfrm>
            <a:off x="2228603" y="3319065"/>
            <a:ext cx="4572000" cy="1446550"/>
          </a:xfrm>
          <a:prstGeom prst="rect">
            <a:avLst/>
          </a:prstGeom>
          <a:noFill/>
        </p:spPr>
        <p:txBody>
          <a:bodyPr wrap="square">
            <a:spAutoFit/>
          </a:bodyPr>
          <a:lstStyle/>
          <a:p>
            <a:pPr algn="l"/>
            <a:r>
              <a:rPr lang="en-US" sz="1100" b="1" dirty="0">
                <a:solidFill>
                  <a:schemeClr val="accent6"/>
                </a:solidFill>
                <a:latin typeface="Bookman Old Style" panose="02050604050505020204" pitchFamily="18" charset="0"/>
              </a:rPr>
              <a:t>11 When I was a child, I </a:t>
            </a:r>
            <a:r>
              <a:rPr lang="en-US" sz="1100" b="1" dirty="0" err="1">
                <a:solidFill>
                  <a:schemeClr val="accent6"/>
                </a:solidFill>
                <a:latin typeface="Bookman Old Style" panose="02050604050505020204" pitchFamily="18" charset="0"/>
              </a:rPr>
              <a:t>spake</a:t>
            </a:r>
            <a:r>
              <a:rPr lang="en-US" sz="1100" b="1" dirty="0">
                <a:solidFill>
                  <a:schemeClr val="accent6"/>
                </a:solidFill>
                <a:latin typeface="Bookman Old Style" panose="02050604050505020204" pitchFamily="18" charset="0"/>
              </a:rPr>
              <a:t> as a child, I understood as a child, I thought as a child: but when I became a man, I put away childish things.</a:t>
            </a:r>
          </a:p>
          <a:p>
            <a:pPr algn="l"/>
            <a:r>
              <a:rPr lang="en-US" sz="1100" b="1" dirty="0">
                <a:solidFill>
                  <a:schemeClr val="accent1">
                    <a:lumMod val="75000"/>
                  </a:schemeClr>
                </a:solidFill>
                <a:latin typeface="Bookman Old Style" panose="02050604050505020204" pitchFamily="18" charset="0"/>
              </a:rPr>
              <a:t>12 For now we see through a glass, darkly; but then face to face: now I know in part; but then shall I know even as also I am known.</a:t>
            </a:r>
          </a:p>
          <a:p>
            <a:pPr algn="l"/>
            <a:r>
              <a:rPr lang="en-US" sz="1100" b="1" dirty="0">
                <a:solidFill>
                  <a:schemeClr val="accent6"/>
                </a:solidFill>
                <a:latin typeface="Bookman Old Style" panose="02050604050505020204" pitchFamily="18" charset="0"/>
              </a:rPr>
              <a:t>13 And now </a:t>
            </a:r>
            <a:r>
              <a:rPr lang="en-US" sz="1100" b="1" dirty="0" err="1">
                <a:solidFill>
                  <a:schemeClr val="accent6"/>
                </a:solidFill>
                <a:latin typeface="Bookman Old Style" panose="02050604050505020204" pitchFamily="18" charset="0"/>
              </a:rPr>
              <a:t>abideth</a:t>
            </a:r>
            <a:r>
              <a:rPr lang="en-US" sz="1100" b="1" dirty="0">
                <a:solidFill>
                  <a:schemeClr val="accent6"/>
                </a:solidFill>
                <a:latin typeface="Bookman Old Style" panose="02050604050505020204" pitchFamily="18" charset="0"/>
              </a:rPr>
              <a:t> faith, hope, charity, these three; but the greatest of these is charity.</a:t>
            </a:r>
          </a:p>
        </p:txBody>
      </p:sp>
      <p:sp>
        <p:nvSpPr>
          <p:cNvPr id="14" name="TextBox 13">
            <a:extLst>
              <a:ext uri="{FF2B5EF4-FFF2-40B4-BE49-F238E27FC236}">
                <a16:creationId xmlns:a16="http://schemas.microsoft.com/office/drawing/2014/main" id="{636B057C-A15A-8955-74EC-888942603A41}"/>
              </a:ext>
            </a:extLst>
          </p:cNvPr>
          <p:cNvSpPr txBox="1"/>
          <p:nvPr/>
        </p:nvSpPr>
        <p:spPr>
          <a:xfrm>
            <a:off x="-20782" y="113807"/>
            <a:ext cx="1943100" cy="261610"/>
          </a:xfrm>
          <a:prstGeom prst="rect">
            <a:avLst/>
          </a:prstGeom>
          <a:noFill/>
        </p:spPr>
        <p:txBody>
          <a:bodyPr wrap="square">
            <a:spAutoFit/>
          </a:bodyPr>
          <a:lstStyle/>
          <a:p>
            <a:r>
              <a:rPr lang="en-US" sz="1100" b="1" dirty="0">
                <a:solidFill>
                  <a:schemeClr val="accent1">
                    <a:lumMod val="75000"/>
                  </a:schemeClr>
                </a:solidFill>
                <a:latin typeface="Bookman Old Style" panose="02050604050505020204" pitchFamily="18" charset="0"/>
              </a:rPr>
              <a:t>1 Corinthians 13:1-5</a:t>
            </a:r>
            <a:endParaRPr lang="en-US" sz="1100" dirty="0">
              <a:solidFill>
                <a:schemeClr val="accent1">
                  <a:lumMod val="75000"/>
                </a:schemeClr>
              </a:solidFill>
            </a:endParaRPr>
          </a:p>
        </p:txBody>
      </p:sp>
      <p:sp>
        <p:nvSpPr>
          <p:cNvPr id="17" name="TextBox 16">
            <a:extLst>
              <a:ext uri="{FF2B5EF4-FFF2-40B4-BE49-F238E27FC236}">
                <a16:creationId xmlns:a16="http://schemas.microsoft.com/office/drawing/2014/main" id="{45E074B1-0EAB-E1B4-D47E-E7BD185D74EE}"/>
              </a:ext>
            </a:extLst>
          </p:cNvPr>
          <p:cNvSpPr txBox="1"/>
          <p:nvPr/>
        </p:nvSpPr>
        <p:spPr>
          <a:xfrm>
            <a:off x="2209800" y="4798803"/>
            <a:ext cx="3817917" cy="430887"/>
          </a:xfrm>
          <a:prstGeom prst="rect">
            <a:avLst/>
          </a:prstGeom>
          <a:noFill/>
        </p:spPr>
        <p:txBody>
          <a:bodyPr wrap="square">
            <a:spAutoFit/>
          </a:bodyPr>
          <a:lstStyle/>
          <a:p>
            <a:pPr algn="l"/>
            <a:r>
              <a:rPr lang="en-US" sz="1100" b="1" dirty="0">
                <a:solidFill>
                  <a:schemeClr val="accent2"/>
                </a:solidFill>
                <a:latin typeface="Bookman Old Style" panose="02050604050505020204" pitchFamily="18" charset="0"/>
              </a:rPr>
              <a:t>1 John 4:8 </a:t>
            </a:r>
            <a:r>
              <a:rPr lang="en-US" sz="1100" b="1" dirty="0">
                <a:solidFill>
                  <a:schemeClr val="accent6"/>
                </a:solidFill>
                <a:latin typeface="Bookman Old Style" panose="02050604050505020204" pitchFamily="18" charset="0"/>
              </a:rPr>
              <a:t>- He that loveth not </a:t>
            </a:r>
            <a:r>
              <a:rPr lang="en-US" sz="1100" b="1" dirty="0" err="1">
                <a:solidFill>
                  <a:schemeClr val="accent6"/>
                </a:solidFill>
                <a:latin typeface="Bookman Old Style" panose="02050604050505020204" pitchFamily="18" charset="0"/>
              </a:rPr>
              <a:t>knoweth</a:t>
            </a:r>
            <a:r>
              <a:rPr lang="en-US" sz="1100" b="1" dirty="0">
                <a:solidFill>
                  <a:schemeClr val="accent6"/>
                </a:solidFill>
                <a:latin typeface="Bookman Old Style" panose="02050604050505020204" pitchFamily="18" charset="0"/>
              </a:rPr>
              <a:t> not God; for God is love.</a:t>
            </a:r>
          </a:p>
        </p:txBody>
      </p:sp>
      <p:sp>
        <p:nvSpPr>
          <p:cNvPr id="19" name="TextBox 18">
            <a:extLst>
              <a:ext uri="{FF2B5EF4-FFF2-40B4-BE49-F238E27FC236}">
                <a16:creationId xmlns:a16="http://schemas.microsoft.com/office/drawing/2014/main" id="{61CF173B-08AA-E8E1-0FC1-0451291DA6DA}"/>
              </a:ext>
            </a:extLst>
          </p:cNvPr>
          <p:cNvSpPr txBox="1"/>
          <p:nvPr/>
        </p:nvSpPr>
        <p:spPr>
          <a:xfrm>
            <a:off x="2247406" y="5249482"/>
            <a:ext cx="4583874" cy="938719"/>
          </a:xfrm>
          <a:prstGeom prst="rect">
            <a:avLst/>
          </a:prstGeom>
          <a:noFill/>
        </p:spPr>
        <p:txBody>
          <a:bodyPr wrap="square">
            <a:spAutoFit/>
          </a:bodyPr>
          <a:lstStyle/>
          <a:p>
            <a:pPr algn="l"/>
            <a:r>
              <a:rPr lang="en-US" sz="1100" b="1" dirty="0">
                <a:solidFill>
                  <a:schemeClr val="accent2"/>
                </a:solidFill>
                <a:latin typeface="Bookman Old Style" panose="02050604050505020204" pitchFamily="18" charset="0"/>
              </a:rPr>
              <a:t>Ephesians 5:1-2</a:t>
            </a:r>
          </a:p>
          <a:p>
            <a:pPr algn="l"/>
            <a:r>
              <a:rPr lang="en-US" sz="1100" b="1" dirty="0">
                <a:solidFill>
                  <a:schemeClr val="accent6"/>
                </a:solidFill>
                <a:latin typeface="Bookman Old Style" panose="02050604050505020204" pitchFamily="18" charset="0"/>
              </a:rPr>
              <a:t>5 Be ye therefore followers of God, as dear children;</a:t>
            </a:r>
          </a:p>
          <a:p>
            <a:pPr algn="l"/>
            <a:r>
              <a:rPr lang="en-US" sz="1100" b="1" dirty="0">
                <a:solidFill>
                  <a:schemeClr val="accent6"/>
                </a:solidFill>
                <a:latin typeface="Bookman Old Style" panose="02050604050505020204" pitchFamily="18" charset="0"/>
              </a:rPr>
              <a:t>2 And walk in love, as Christ also hath loved us, and hath given himself for us an offering and a sacrifice to God for a </a:t>
            </a:r>
            <a:r>
              <a:rPr lang="en-US" sz="1100" b="1" dirty="0" err="1">
                <a:solidFill>
                  <a:schemeClr val="accent6"/>
                </a:solidFill>
                <a:latin typeface="Bookman Old Style" panose="02050604050505020204" pitchFamily="18" charset="0"/>
              </a:rPr>
              <a:t>sweetsmelling</a:t>
            </a:r>
            <a:r>
              <a:rPr lang="en-US" sz="1100" b="1" dirty="0">
                <a:solidFill>
                  <a:schemeClr val="accent6"/>
                </a:solidFill>
                <a:latin typeface="Bookman Old Style" panose="02050604050505020204" pitchFamily="18" charset="0"/>
              </a:rPr>
              <a:t> </a:t>
            </a:r>
            <a:r>
              <a:rPr lang="en-US" sz="1100" b="1" dirty="0" err="1">
                <a:solidFill>
                  <a:schemeClr val="accent6"/>
                </a:solidFill>
                <a:latin typeface="Bookman Old Style" panose="02050604050505020204" pitchFamily="18" charset="0"/>
              </a:rPr>
              <a:t>savour</a:t>
            </a:r>
            <a:r>
              <a:rPr lang="en-US" sz="1100" b="1" dirty="0">
                <a:solidFill>
                  <a:schemeClr val="accent6"/>
                </a:solidFill>
                <a:latin typeface="Bookman Old Style" panose="02050604050505020204" pitchFamily="18" charset="0"/>
              </a:rPr>
              <a:t>.</a:t>
            </a:r>
          </a:p>
        </p:txBody>
      </p:sp>
      <p:sp>
        <p:nvSpPr>
          <p:cNvPr id="21" name="TextBox 20">
            <a:extLst>
              <a:ext uri="{FF2B5EF4-FFF2-40B4-BE49-F238E27FC236}">
                <a16:creationId xmlns:a16="http://schemas.microsoft.com/office/drawing/2014/main" id="{EDC83024-C53B-031F-9BFF-3AD8B90F85A8}"/>
              </a:ext>
            </a:extLst>
          </p:cNvPr>
          <p:cNvSpPr txBox="1"/>
          <p:nvPr/>
        </p:nvSpPr>
        <p:spPr>
          <a:xfrm>
            <a:off x="7010400" y="141849"/>
            <a:ext cx="1943100" cy="261610"/>
          </a:xfrm>
          <a:prstGeom prst="rect">
            <a:avLst/>
          </a:prstGeom>
          <a:noFill/>
        </p:spPr>
        <p:txBody>
          <a:bodyPr wrap="square">
            <a:spAutoFit/>
          </a:bodyPr>
          <a:lstStyle/>
          <a:p>
            <a:r>
              <a:rPr lang="en-US" sz="1100" b="1" dirty="0">
                <a:solidFill>
                  <a:schemeClr val="accent1">
                    <a:lumMod val="75000"/>
                  </a:schemeClr>
                </a:solidFill>
                <a:latin typeface="Bookman Old Style" panose="02050604050505020204" pitchFamily="18" charset="0"/>
              </a:rPr>
              <a:t>1 Corinthians 13:6-10</a:t>
            </a:r>
            <a:endParaRPr lang="en-US" sz="1100" dirty="0">
              <a:solidFill>
                <a:schemeClr val="accent1">
                  <a:lumMod val="75000"/>
                </a:schemeClr>
              </a:solidFill>
            </a:endParaRPr>
          </a:p>
        </p:txBody>
      </p:sp>
      <p:sp>
        <p:nvSpPr>
          <p:cNvPr id="23" name="TextBox 22">
            <a:extLst>
              <a:ext uri="{FF2B5EF4-FFF2-40B4-BE49-F238E27FC236}">
                <a16:creationId xmlns:a16="http://schemas.microsoft.com/office/drawing/2014/main" id="{A61093F9-562C-3A6F-0519-362C3BFB58AE}"/>
              </a:ext>
            </a:extLst>
          </p:cNvPr>
          <p:cNvSpPr txBox="1"/>
          <p:nvPr/>
        </p:nvSpPr>
        <p:spPr>
          <a:xfrm>
            <a:off x="2209800" y="3057455"/>
            <a:ext cx="1943100" cy="261610"/>
          </a:xfrm>
          <a:prstGeom prst="rect">
            <a:avLst/>
          </a:prstGeom>
          <a:noFill/>
        </p:spPr>
        <p:txBody>
          <a:bodyPr wrap="square">
            <a:spAutoFit/>
          </a:bodyPr>
          <a:lstStyle/>
          <a:p>
            <a:r>
              <a:rPr lang="en-US" sz="1100" b="1" dirty="0">
                <a:solidFill>
                  <a:schemeClr val="accent1">
                    <a:lumMod val="75000"/>
                  </a:schemeClr>
                </a:solidFill>
                <a:latin typeface="Bookman Old Style" panose="02050604050505020204" pitchFamily="18" charset="0"/>
              </a:rPr>
              <a:t>1 Corinthians 13:11-13</a:t>
            </a:r>
            <a:endParaRPr lang="en-US" sz="1100" dirty="0">
              <a:solidFill>
                <a:schemeClr val="accent1">
                  <a:lumMod val="75000"/>
                </a:schemeClr>
              </a:solidFill>
            </a:endParaRPr>
          </a:p>
        </p:txBody>
      </p:sp>
      <p:sp>
        <p:nvSpPr>
          <p:cNvPr id="28" name="TextBox 27">
            <a:extLst>
              <a:ext uri="{FF2B5EF4-FFF2-40B4-BE49-F238E27FC236}">
                <a16:creationId xmlns:a16="http://schemas.microsoft.com/office/drawing/2014/main" id="{0E9F48D6-6182-B2D9-8A35-8213139C68B7}"/>
              </a:ext>
            </a:extLst>
          </p:cNvPr>
          <p:cNvSpPr txBox="1"/>
          <p:nvPr/>
        </p:nvSpPr>
        <p:spPr>
          <a:xfrm>
            <a:off x="2221676" y="1983225"/>
            <a:ext cx="4407724" cy="769441"/>
          </a:xfrm>
          <a:prstGeom prst="rect">
            <a:avLst/>
          </a:prstGeom>
          <a:noFill/>
        </p:spPr>
        <p:txBody>
          <a:bodyPr wrap="square">
            <a:spAutoFit/>
          </a:bodyPr>
          <a:lstStyle/>
          <a:p>
            <a:pPr algn="l"/>
            <a:r>
              <a:rPr lang="en-US" sz="1100" b="1" dirty="0">
                <a:solidFill>
                  <a:schemeClr val="accent2"/>
                </a:solidFill>
                <a:latin typeface="Bookman Old Style" panose="02050604050505020204" pitchFamily="18" charset="0"/>
              </a:rPr>
              <a:t>"To bear fruit" is an idiom that means to produce successful results, especially after putting in a lot of effort. Its something that is shown and that you are partake in or provide benefit from. </a:t>
            </a:r>
          </a:p>
        </p:txBody>
      </p:sp>
      <p:sp>
        <p:nvSpPr>
          <p:cNvPr id="33" name="TextBox 32">
            <a:extLst>
              <a:ext uri="{FF2B5EF4-FFF2-40B4-BE49-F238E27FC236}">
                <a16:creationId xmlns:a16="http://schemas.microsoft.com/office/drawing/2014/main" id="{CCFAB1AE-31A6-55F1-710B-A0F37A471297}"/>
              </a:ext>
            </a:extLst>
          </p:cNvPr>
          <p:cNvSpPr txBox="1"/>
          <p:nvPr/>
        </p:nvSpPr>
        <p:spPr>
          <a:xfrm>
            <a:off x="7239000" y="4292445"/>
            <a:ext cx="1676400" cy="1107996"/>
          </a:xfrm>
          <a:prstGeom prst="rect">
            <a:avLst/>
          </a:prstGeom>
          <a:noFill/>
        </p:spPr>
        <p:txBody>
          <a:bodyPr wrap="square">
            <a:spAutoFit/>
          </a:bodyPr>
          <a:lstStyle/>
          <a:p>
            <a:pPr algn="l"/>
            <a:r>
              <a:rPr lang="en-US" sz="1100" b="1" dirty="0">
                <a:solidFill>
                  <a:schemeClr val="accent2"/>
                </a:solidFill>
                <a:latin typeface="Bookman Old Style" panose="02050604050505020204" pitchFamily="18" charset="0"/>
              </a:rPr>
              <a:t>John 15:8 </a:t>
            </a:r>
          </a:p>
          <a:p>
            <a:pPr algn="l"/>
            <a:r>
              <a:rPr lang="en-US" sz="1100" b="1" dirty="0">
                <a:solidFill>
                  <a:schemeClr val="accent1">
                    <a:lumMod val="75000"/>
                  </a:schemeClr>
                </a:solidFill>
                <a:latin typeface="Bookman Old Style" panose="02050604050505020204" pitchFamily="18" charset="0"/>
              </a:rPr>
              <a:t>Herein is my Father glorified, that ye bear much fruit; so shall ye be my disciples.</a:t>
            </a:r>
          </a:p>
        </p:txBody>
      </p:sp>
    </p:spTree>
    <p:extLst>
      <p:ext uri="{BB962C8B-B14F-4D97-AF65-F5344CB8AC3E}">
        <p14:creationId xmlns:p14="http://schemas.microsoft.com/office/powerpoint/2010/main" val="3490304824"/>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B9B9B6-225F-09E0-E838-BB91EE641611}"/>
              </a:ext>
            </a:extLst>
          </p:cNvPr>
          <p:cNvSpPr txBox="1"/>
          <p:nvPr/>
        </p:nvSpPr>
        <p:spPr>
          <a:xfrm>
            <a:off x="298443" y="76200"/>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Faith Commercial – God’s clean feet services</a:t>
            </a:r>
          </a:p>
        </p:txBody>
      </p:sp>
      <p:sp>
        <p:nvSpPr>
          <p:cNvPr id="6" name="TextBox 5">
            <a:extLst>
              <a:ext uri="{FF2B5EF4-FFF2-40B4-BE49-F238E27FC236}">
                <a16:creationId xmlns:a16="http://schemas.microsoft.com/office/drawing/2014/main" id="{F55252BC-4D22-6237-5DA7-6668065FE60F}"/>
              </a:ext>
            </a:extLst>
          </p:cNvPr>
          <p:cNvSpPr txBox="1"/>
          <p:nvPr/>
        </p:nvSpPr>
        <p:spPr>
          <a:xfrm>
            <a:off x="298443" y="715756"/>
            <a:ext cx="2520957" cy="610295"/>
          </a:xfrm>
          <a:prstGeom prst="rect">
            <a:avLst/>
          </a:prstGeom>
          <a:noFill/>
        </p:spPr>
        <p:txBody>
          <a:bodyPr wrap="square">
            <a:spAutoFit/>
          </a:bodyPr>
          <a:lstStyle/>
          <a:p>
            <a:pPr marL="0" marR="0" algn="l">
              <a:lnSpc>
                <a:spcPct val="107000"/>
              </a:lnSpc>
              <a:spcAft>
                <a:spcPts val="800"/>
              </a:spcAft>
            </a:pPr>
            <a:r>
              <a:rPr lang="en-US" sz="16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Do your feet get tired of walking in sandals?</a:t>
            </a:r>
            <a:endParaRPr lang="en-US" sz="16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86DC30F-15AB-1495-9EB3-7C5C1530C195}"/>
              </a:ext>
            </a:extLst>
          </p:cNvPr>
          <p:cNvSpPr txBox="1"/>
          <p:nvPr/>
        </p:nvSpPr>
        <p:spPr>
          <a:xfrm>
            <a:off x="3200400" y="679081"/>
            <a:ext cx="2810608" cy="873765"/>
          </a:xfrm>
          <a:prstGeom prst="rect">
            <a:avLst/>
          </a:prstGeom>
          <a:noFill/>
        </p:spPr>
        <p:txBody>
          <a:bodyPr wrap="square">
            <a:spAutoFit/>
          </a:bodyPr>
          <a:lstStyle/>
          <a:p>
            <a:pPr algn="l">
              <a:lnSpc>
                <a:spcPct val="107000"/>
              </a:lnSpc>
              <a:spcAft>
                <a:spcPts val="800"/>
              </a:spcAft>
            </a:pPr>
            <a:r>
              <a:rPr lang="en-US" sz="1600" b="1" kern="100" dirty="0">
                <a:solidFill>
                  <a:schemeClr val="accent1">
                    <a:lumMod val="75000"/>
                  </a:schemeClr>
                </a:solidFill>
                <a:latin typeface="Aptos" panose="020B0004020202020204" pitchFamily="34" charset="0"/>
                <a:cs typeface="Times New Roman" panose="02020603050405020304" pitchFamily="18" charset="0"/>
              </a:rPr>
              <a:t>Is the dust between your toes getting to be just too much?</a:t>
            </a:r>
            <a:endParaRPr lang="en-US" sz="1600" kern="100" dirty="0">
              <a:solidFill>
                <a:schemeClr val="accent1">
                  <a:lumMod val="75000"/>
                </a:schemeClr>
              </a:solidFill>
              <a:latin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B49E48E-5F88-16DC-C415-2EFC50D1D139}"/>
              </a:ext>
            </a:extLst>
          </p:cNvPr>
          <p:cNvSpPr txBox="1"/>
          <p:nvPr/>
        </p:nvSpPr>
        <p:spPr>
          <a:xfrm>
            <a:off x="6477000" y="679081"/>
            <a:ext cx="2513531" cy="1137234"/>
          </a:xfrm>
          <a:prstGeom prst="rect">
            <a:avLst/>
          </a:prstGeom>
          <a:noFill/>
        </p:spPr>
        <p:txBody>
          <a:bodyPr wrap="square">
            <a:spAutoFit/>
          </a:bodyPr>
          <a:lstStyle/>
          <a:p>
            <a:pPr algn="l">
              <a:lnSpc>
                <a:spcPct val="107000"/>
              </a:lnSpc>
              <a:spcAft>
                <a:spcPts val="800"/>
              </a:spcAft>
            </a:pPr>
            <a:r>
              <a:rPr lang="en-US" sz="1600" b="1" kern="100" dirty="0">
                <a:solidFill>
                  <a:schemeClr val="accent1">
                    <a:lumMod val="75000"/>
                  </a:schemeClr>
                </a:solidFill>
                <a:latin typeface="Aptos" panose="020B0004020202020204" pitchFamily="34" charset="0"/>
                <a:cs typeface="Times New Roman" panose="02020603050405020304" pitchFamily="18" charset="0"/>
              </a:rPr>
              <a:t>Is the bumpy ride of a chariot around the lake just not filling the bill anymore?</a:t>
            </a:r>
          </a:p>
        </p:txBody>
      </p:sp>
      <p:sp>
        <p:nvSpPr>
          <p:cNvPr id="10" name="TextBox 9">
            <a:extLst>
              <a:ext uri="{FF2B5EF4-FFF2-40B4-BE49-F238E27FC236}">
                <a16:creationId xmlns:a16="http://schemas.microsoft.com/office/drawing/2014/main" id="{1043DF3C-7FE6-EB2E-C566-CB181CA7C997}"/>
              </a:ext>
            </a:extLst>
          </p:cNvPr>
          <p:cNvSpPr txBox="1"/>
          <p:nvPr/>
        </p:nvSpPr>
        <p:spPr>
          <a:xfrm>
            <a:off x="76200" y="3427562"/>
            <a:ext cx="5934808" cy="1739835"/>
          </a:xfrm>
          <a:prstGeom prst="rect">
            <a:avLst/>
          </a:prstGeom>
          <a:noFill/>
        </p:spPr>
        <p:txBody>
          <a:bodyPr wrap="square">
            <a:spAutoFit/>
          </a:bodyPr>
          <a:lstStyle/>
          <a:p>
            <a:pPr marL="0" marR="0" algn="l">
              <a:lnSpc>
                <a:spcPct val="107000"/>
              </a:lnSpc>
              <a:spcAft>
                <a:spcPts val="800"/>
              </a:spcAft>
            </a:pPr>
            <a:r>
              <a:rPr lang="en-US" sz="14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Then do I have the deal for you! </a:t>
            </a:r>
          </a:p>
          <a:p>
            <a:pPr marL="0" marR="0" algn="l">
              <a:lnSpc>
                <a:spcPct val="107000"/>
              </a:lnSpc>
              <a:spcAft>
                <a:spcPts val="800"/>
              </a:spcAft>
            </a:pPr>
            <a:r>
              <a:rPr lang="en-US" sz="14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For just 1 mustard seed of Faith </a:t>
            </a:r>
          </a:p>
          <a:p>
            <a:pPr marL="0" marR="0" algn="l">
              <a:lnSpc>
                <a:spcPct val="107000"/>
              </a:lnSpc>
              <a:spcAft>
                <a:spcPts val="800"/>
              </a:spcAft>
            </a:pPr>
            <a:r>
              <a:rPr lang="en-US" sz="1200" b="1"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You can purchase God’s clean feet services. Take a refreshing stroll that reduces the extra miles and eliminates your bumpy ride. No more pesky dusk to discard at the end of your trip. Your feet will feel wonderful. Wind and waves are of no consequence.  </a:t>
            </a: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Optional Packages include</a:t>
            </a:r>
            <a:r>
              <a:rPr lang="en-US" sz="1200" b="1"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  Ability to comfort fearful fellows in a boat, saving someone from sinking, and renouncing the title of: Oh Ye of little faith. </a:t>
            </a:r>
            <a:endPar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0E1AF30-E19B-47EA-1A55-E8D8459E3B6D}"/>
              </a:ext>
            </a:extLst>
          </p:cNvPr>
          <p:cNvSpPr txBox="1"/>
          <p:nvPr/>
        </p:nvSpPr>
        <p:spPr>
          <a:xfrm>
            <a:off x="1938256" y="5277667"/>
            <a:ext cx="6291344" cy="873765"/>
          </a:xfrm>
          <a:prstGeom prst="rect">
            <a:avLst/>
          </a:prstGeom>
          <a:noFill/>
        </p:spPr>
        <p:txBody>
          <a:bodyPr wrap="square">
            <a:spAutoFit/>
          </a:bodyPr>
          <a:lstStyle/>
          <a:p>
            <a:pPr marL="0" marR="0" algn="l">
              <a:lnSpc>
                <a:spcPct val="107000"/>
              </a:lnSpc>
              <a:spcAft>
                <a:spcPts val="800"/>
              </a:spcAft>
            </a:pPr>
            <a:r>
              <a:rPr lang="en-US" sz="1600" b="1" kern="100" dirty="0">
                <a:solidFill>
                  <a:schemeClr val="accent6"/>
                </a:solidFill>
                <a:latin typeface="Aptos" panose="020B0004020202020204" pitchFamily="34" charset="0"/>
                <a:ea typeface="Aptos" panose="020B0004020202020204" pitchFamily="34" charset="0"/>
                <a:cs typeface="Times New Roman" panose="02020603050405020304" pitchFamily="18" charset="0"/>
              </a:rPr>
              <a:t>Yes, how beautiful are the feet of them that preach the gospel of peace will have a whole new meaning.  You too, can walk on the water with God’s clean feet services!</a:t>
            </a:r>
            <a:endPar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36" name="Picture 12" descr="Finger Pointing Forward Images – Browse 19,749 Stock Photos, Vectors, and  Video | Adobe Stock">
            <a:extLst>
              <a:ext uri="{FF2B5EF4-FFF2-40B4-BE49-F238E27FC236}">
                <a16:creationId xmlns:a16="http://schemas.microsoft.com/office/drawing/2014/main" id="{6A65EB8D-3BDB-FA2F-0B0B-DE3A23FBD1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006" y="5308783"/>
            <a:ext cx="1703747" cy="13247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5D36F74-B4E1-EBA5-BDFD-EF591AD03A5A}"/>
              </a:ext>
            </a:extLst>
          </p:cNvPr>
          <p:cNvSpPr txBox="1"/>
          <p:nvPr/>
        </p:nvSpPr>
        <p:spPr>
          <a:xfrm>
            <a:off x="1954444" y="6142244"/>
            <a:ext cx="6602053" cy="378565"/>
          </a:xfrm>
          <a:prstGeom prst="rect">
            <a:avLst/>
          </a:prstGeom>
          <a:noFill/>
        </p:spPr>
        <p:txBody>
          <a:bodyPr wrap="square">
            <a:spAutoFit/>
          </a:bodyPr>
          <a:lstStyle/>
          <a:p>
            <a:pPr marL="0" marR="0" algn="l">
              <a:lnSpc>
                <a:spcPct val="107000"/>
              </a:lnSpc>
              <a:spcAft>
                <a:spcPts val="800"/>
              </a:spcAft>
            </a:pP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We now return to your regularly scheduled Bible study</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DEAA3A85-0F48-17BC-0E8E-AD2E953B23C4}"/>
              </a:ext>
            </a:extLst>
          </p:cNvPr>
          <p:cNvPicPr>
            <a:picLocks noChangeAspect="1"/>
          </p:cNvPicPr>
          <p:nvPr/>
        </p:nvPicPr>
        <p:blipFill>
          <a:blip r:embed="rId3"/>
          <a:stretch>
            <a:fillRect/>
          </a:stretch>
        </p:blipFill>
        <p:spPr>
          <a:xfrm>
            <a:off x="6553200" y="3452279"/>
            <a:ext cx="1752600" cy="1752600"/>
          </a:xfrm>
          <a:prstGeom prst="rect">
            <a:avLst/>
          </a:prstGeom>
        </p:spPr>
      </p:pic>
      <p:pic>
        <p:nvPicPr>
          <p:cNvPr id="4" name="Picture 3">
            <a:extLst>
              <a:ext uri="{FF2B5EF4-FFF2-40B4-BE49-F238E27FC236}">
                <a16:creationId xmlns:a16="http://schemas.microsoft.com/office/drawing/2014/main" id="{101866C7-467C-C1BF-9778-7AC52F6CBEA1}"/>
              </a:ext>
            </a:extLst>
          </p:cNvPr>
          <p:cNvPicPr>
            <a:picLocks noChangeAspect="1"/>
          </p:cNvPicPr>
          <p:nvPr/>
        </p:nvPicPr>
        <p:blipFill>
          <a:blip r:embed="rId4"/>
          <a:stretch>
            <a:fillRect/>
          </a:stretch>
        </p:blipFill>
        <p:spPr>
          <a:xfrm>
            <a:off x="3630564" y="1545529"/>
            <a:ext cx="1733792" cy="1733792"/>
          </a:xfrm>
          <a:prstGeom prst="rect">
            <a:avLst/>
          </a:prstGeom>
        </p:spPr>
      </p:pic>
      <p:pic>
        <p:nvPicPr>
          <p:cNvPr id="7" name="Picture 6">
            <a:extLst>
              <a:ext uri="{FF2B5EF4-FFF2-40B4-BE49-F238E27FC236}">
                <a16:creationId xmlns:a16="http://schemas.microsoft.com/office/drawing/2014/main" id="{F3CA8AB0-662D-B980-EA5C-5CD60C58E335}"/>
              </a:ext>
            </a:extLst>
          </p:cNvPr>
          <p:cNvPicPr>
            <a:picLocks noChangeAspect="1"/>
          </p:cNvPicPr>
          <p:nvPr/>
        </p:nvPicPr>
        <p:blipFill>
          <a:blip r:embed="rId5"/>
          <a:stretch>
            <a:fillRect/>
          </a:stretch>
        </p:blipFill>
        <p:spPr>
          <a:xfrm>
            <a:off x="381000" y="1462279"/>
            <a:ext cx="1943371" cy="1829055"/>
          </a:xfrm>
          <a:prstGeom prst="rect">
            <a:avLst/>
          </a:prstGeom>
        </p:spPr>
      </p:pic>
      <p:pic>
        <p:nvPicPr>
          <p:cNvPr id="16" name="Picture 15">
            <a:extLst>
              <a:ext uri="{FF2B5EF4-FFF2-40B4-BE49-F238E27FC236}">
                <a16:creationId xmlns:a16="http://schemas.microsoft.com/office/drawing/2014/main" id="{FB123BC2-E37E-3C98-9639-66E2434E5A16}"/>
              </a:ext>
            </a:extLst>
          </p:cNvPr>
          <p:cNvPicPr>
            <a:picLocks noChangeAspect="1"/>
          </p:cNvPicPr>
          <p:nvPr/>
        </p:nvPicPr>
        <p:blipFill>
          <a:blip r:embed="rId6"/>
          <a:stretch>
            <a:fillRect/>
          </a:stretch>
        </p:blipFill>
        <p:spPr>
          <a:xfrm>
            <a:off x="6553200" y="1886106"/>
            <a:ext cx="2048161" cy="1390844"/>
          </a:xfrm>
          <a:prstGeom prst="rect">
            <a:avLst/>
          </a:prstGeom>
        </p:spPr>
      </p:pic>
    </p:spTree>
    <p:extLst>
      <p:ext uri="{BB962C8B-B14F-4D97-AF65-F5344CB8AC3E}">
        <p14:creationId xmlns:p14="http://schemas.microsoft.com/office/powerpoint/2010/main" val="113773820"/>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2167</TotalTime>
  <Words>983</Words>
  <Application>Microsoft Office PowerPoint</Application>
  <PresentationFormat>On-screen Show (4:3)</PresentationFormat>
  <Paragraphs>64</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Times New Roman</vt:lpstr>
      <vt:lpstr>Cooper Black</vt:lpstr>
      <vt:lpstr>Bookman Old Style</vt:lpstr>
      <vt:lpstr>Calibri</vt:lpstr>
      <vt:lpstr>Trebuchet MS</vt:lpstr>
      <vt:lpstr>Tahoma</vt:lpstr>
      <vt:lpstr>Aptos</vt:lpstr>
      <vt:lpstr>Blue-Gradient.dep</vt:lpstr>
      <vt:lpstr>PowerPoint Presentation</vt:lpstr>
      <vt:lpstr>PowerPoint Presentation</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974</cp:revision>
  <cp:lastPrinted>2025-02-15T19:34:06Z</cp:lastPrinted>
  <dcterms:created xsi:type="dcterms:W3CDTF">2013-07-15T18:37:31Z</dcterms:created>
  <dcterms:modified xsi:type="dcterms:W3CDTF">2025-02-16T14:00:49Z</dcterms:modified>
</cp:coreProperties>
</file>