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337" r:id="rId4"/>
    <p:sldId id="333" r:id="rId5"/>
  </p:sldIdLst>
  <p:sldSz cx="9144000" cy="6858000" type="screen4x3"/>
  <p:notesSz cx="7010400" cy="9296400"/>
  <p:embeddedFontLst>
    <p:embeddedFont>
      <p:font typeface="ArgosContour" panose="020B0604020202020204" charset="0"/>
      <p:regular r:id="rId7"/>
    </p:embeddedFont>
    <p:embeddedFont>
      <p:font typeface="Bookman Old Style" panose="02050604050505020204" pitchFamily="18" charset="0"/>
      <p:regular r:id="rId8"/>
      <p:bold r:id="rId9"/>
      <p:italic r:id="rId10"/>
      <p:boldItalic r:id="rId11"/>
    </p:embeddedFont>
    <p:embeddedFont>
      <p:font typeface="Cooper Black" panose="0208090404030B020404" pitchFamily="18" charset="0"/>
      <p:regular r:id="rId12"/>
    </p:embeddedFont>
    <p:embeddedFont>
      <p:font typeface="Source Sans Pro" panose="020B0503030403020204" pitchFamily="34" charset="0"/>
      <p:regular r:id="rId13"/>
      <p:bold r:id="rId14"/>
      <p:italic r:id="rId15"/>
      <p:boldItalic r:id="rId16"/>
    </p:embeddedFont>
    <p:embeddedFont>
      <p:font typeface="Tahoma" panose="020B0604030504040204" pitchFamily="34" charset="0"/>
      <p:regular r:id="rId17"/>
      <p:bold r:id="rId18"/>
    </p:embeddedFont>
    <p:embeddedFont>
      <p:font typeface="Trebuchet MS" panose="020B0603020202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304800" y="5562600"/>
            <a:ext cx="7968343" cy="769441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gosContour" pitchFamily="2" charset="0"/>
              </a:rPr>
              <a:t>Why do the Heathen Rage #1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C43844-7400-66F0-8C04-85F1ABFD65EE}"/>
              </a:ext>
            </a:extLst>
          </p:cNvPr>
          <p:cNvSpPr txBox="1"/>
          <p:nvPr/>
        </p:nvSpPr>
        <p:spPr>
          <a:xfrm>
            <a:off x="152400" y="1524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 people imagine a vain thing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F6700-242B-F04F-0B14-3ECA03F393DB}"/>
              </a:ext>
            </a:extLst>
          </p:cNvPr>
          <p:cNvSpPr txBox="1"/>
          <p:nvPr/>
        </p:nvSpPr>
        <p:spPr>
          <a:xfrm>
            <a:off x="152400" y="190500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Vain – Producing no result, useless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EE1320-F930-DC80-1CAC-591B1A9630BC}"/>
              </a:ext>
            </a:extLst>
          </p:cNvPr>
          <p:cNvSpPr txBox="1"/>
          <p:nvPr/>
        </p:nvSpPr>
        <p:spPr>
          <a:xfrm>
            <a:off x="152400" y="88995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2:1</a:t>
            </a:r>
          </a:p>
          <a:p>
            <a:pPr algn="l"/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Why do the heathen rage, and the people imagine a vain thing?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AF0DA2-09D9-904B-048F-8AF6A097FD1B}"/>
              </a:ext>
            </a:extLst>
          </p:cNvPr>
          <p:cNvSpPr txBox="1"/>
          <p:nvPr/>
        </p:nvSpPr>
        <p:spPr>
          <a:xfrm>
            <a:off x="190500" y="2896562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2:2</a:t>
            </a:r>
          </a:p>
          <a:p>
            <a:pPr algn="l"/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 kings of the earth set themselves, and the rulers take counsel together, against the Lord, and against his anointed, saying,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B299A8-E339-C29C-B864-E5BAF4B33F03}"/>
              </a:ext>
            </a:extLst>
          </p:cNvPr>
          <p:cNvSpPr txBox="1"/>
          <p:nvPr/>
        </p:nvSpPr>
        <p:spPr>
          <a:xfrm>
            <a:off x="228600" y="437389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2:3</a:t>
            </a:r>
          </a:p>
          <a:p>
            <a:pPr algn="l"/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 Let us break their bands asunder, and cast away their cords from us.</a:t>
            </a:r>
          </a:p>
        </p:txBody>
      </p:sp>
      <p:pic>
        <p:nvPicPr>
          <p:cNvPr id="1026" name="Picture 2" descr="Crown | Royalty, Ceremonial &amp; Symbolic ...">
            <a:extLst>
              <a:ext uri="{FF2B5EF4-FFF2-40B4-BE49-F238E27FC236}">
                <a16:creationId xmlns:a16="http://schemas.microsoft.com/office/drawing/2014/main" id="{5793231F-C099-CF42-9D4E-1A87E2FB1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62927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7C27595-CCBF-3313-B27F-C9BE02CF4FAF}"/>
              </a:ext>
            </a:extLst>
          </p:cNvPr>
          <p:cNvSpPr txBox="1"/>
          <p:nvPr/>
        </p:nvSpPr>
        <p:spPr>
          <a:xfrm>
            <a:off x="4678724" y="1519013"/>
            <a:ext cx="43128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The dark side all of a sudden thinks they can win – exactly what kind of weapons have they created that they think they can default God with?</a:t>
            </a:r>
            <a:endParaRPr lang="en-US" sz="16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Arrow: Bent-Up 13">
            <a:extLst>
              <a:ext uri="{FF2B5EF4-FFF2-40B4-BE49-F238E27FC236}">
                <a16:creationId xmlns:a16="http://schemas.microsoft.com/office/drawing/2014/main" id="{283CC4F9-DA98-FBA7-9E07-04854D6CFB04}"/>
              </a:ext>
            </a:extLst>
          </p:cNvPr>
          <p:cNvSpPr/>
          <p:nvPr/>
        </p:nvSpPr>
        <p:spPr bwMode="auto">
          <a:xfrm>
            <a:off x="4724400" y="3142633"/>
            <a:ext cx="3851031" cy="2199011"/>
          </a:xfrm>
          <a:prstGeom prst="bentUp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Cooper Black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B5E941-4FFD-77A1-5BF8-7157310368C3}"/>
              </a:ext>
            </a:extLst>
          </p:cNvPr>
          <p:cNvSpPr txBox="1"/>
          <p:nvPr/>
        </p:nvSpPr>
        <p:spPr>
          <a:xfrm>
            <a:off x="4665785" y="880862"/>
            <a:ext cx="4597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Isaiah 14:13-14 – Knows he can’t win – what changed??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6C05C-8BA7-2432-1DC8-657E3DEB1372}"/>
              </a:ext>
            </a:extLst>
          </p:cNvPr>
          <p:cNvSpPr txBox="1"/>
          <p:nvPr/>
        </p:nvSpPr>
        <p:spPr>
          <a:xfrm>
            <a:off x="762000" y="2404740"/>
            <a:ext cx="3078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(What time period are we in?)</a:t>
            </a:r>
            <a:endParaRPr lang="en-US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279402" y="152400"/>
            <a:ext cx="8788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Then shall he speak to them in his wrath</a:t>
            </a:r>
          </a:p>
        </p:txBody>
      </p:sp>
      <p:pic>
        <p:nvPicPr>
          <p:cNvPr id="2050" name="Picture 2" descr="What does Revelation 21:3-4 mean? | Bible Art">
            <a:extLst>
              <a:ext uri="{FF2B5EF4-FFF2-40B4-BE49-F238E27FC236}">
                <a16:creationId xmlns:a16="http://schemas.microsoft.com/office/drawing/2014/main" id="{32F4D6C8-5EEF-0740-DCA7-A389B6C72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F7B807-EF7F-67F9-54A6-CD1B4FF1B2C0}"/>
              </a:ext>
            </a:extLst>
          </p:cNvPr>
          <p:cNvSpPr txBox="1"/>
          <p:nvPr/>
        </p:nvSpPr>
        <p:spPr>
          <a:xfrm>
            <a:off x="2743200" y="685800"/>
            <a:ext cx="5867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4 He that </a:t>
            </a:r>
            <a:r>
              <a:rPr lang="en-US" sz="18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sitteth</a:t>
            </a:r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in the heavens shall laugh: the Lord shall have them in derision.</a:t>
            </a:r>
          </a:p>
          <a:p>
            <a:pPr algn="l"/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5 Then shall he speak unto them in his wrath, and vex them in his sore displeasure.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5ECB1C-951B-9396-43AA-98F15DBD8E21}"/>
              </a:ext>
            </a:extLst>
          </p:cNvPr>
          <p:cNvSpPr txBox="1"/>
          <p:nvPr/>
        </p:nvSpPr>
        <p:spPr>
          <a:xfrm>
            <a:off x="2743200" y="2019300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2:5-7</a:t>
            </a:r>
          </a:p>
          <a:p>
            <a:pPr algn="l"/>
            <a:r>
              <a:rPr lang="en-US" sz="18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6</a:t>
            </a:r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 Yet have I set my king upon my holy hill of Zion.</a:t>
            </a:r>
          </a:p>
          <a:p>
            <a:pPr algn="l"/>
            <a:r>
              <a:rPr lang="en-US" sz="18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7</a:t>
            </a:r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 I will declare the decree: the Lord hath said unto me, Thou art my Son; this day have I begotten thee.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BE4F51-E679-A45F-9A59-D1455D8C8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3401570"/>
            <a:ext cx="2150478" cy="21610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6BAED6-FB55-9050-1E13-A7F7590AFDCD}"/>
              </a:ext>
            </a:extLst>
          </p:cNvPr>
          <p:cNvSpPr txBox="1"/>
          <p:nvPr/>
        </p:nvSpPr>
        <p:spPr>
          <a:xfrm>
            <a:off x="2743200" y="4183796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Hebrews 1:5 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For unto which of the angels said he at any time, Thou art my Son, this day have I begotten thee? And again, I will be to him a Father, and he shall be to me a Son?</a:t>
            </a: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152400" y="100711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Thou art my Son, this day have I begotten thee</a:t>
            </a:r>
            <a:endParaRPr lang="en-US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F66CA4-457C-A671-30E4-D134D0FF7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77069">
            <a:off x="4184324" y="1438885"/>
            <a:ext cx="530081" cy="1791248"/>
          </a:xfrm>
          <a:prstGeom prst="rect">
            <a:avLst/>
          </a:prstGeom>
        </p:spPr>
      </p:pic>
      <p:pic>
        <p:nvPicPr>
          <p:cNvPr id="1032" name="Picture 8" descr="find">
            <a:extLst>
              <a:ext uri="{FF2B5EF4-FFF2-40B4-BE49-F238E27FC236}">
                <a16:creationId xmlns:a16="http://schemas.microsoft.com/office/drawing/2014/main" id="{B66D86F4-0C37-B2E1-BF9E-A9271D589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22041"/>
            <a:ext cx="2248651" cy="168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1E4602-8678-6245-6948-4F1AA57FD4FE}"/>
              </a:ext>
            </a:extLst>
          </p:cNvPr>
          <p:cNvSpPr txBox="1"/>
          <p:nvPr/>
        </p:nvSpPr>
        <p:spPr>
          <a:xfrm>
            <a:off x="5238361" y="1328522"/>
            <a:ext cx="3886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2:9</a:t>
            </a:r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 Thou shalt break them with a rod of iron; thou shalt dash them in pieces like a potter's vessel.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8E8BF5-AB54-F421-659A-E7A81999BD43}"/>
              </a:ext>
            </a:extLst>
          </p:cNvPr>
          <p:cNvSpPr txBox="1"/>
          <p:nvPr/>
        </p:nvSpPr>
        <p:spPr>
          <a:xfrm>
            <a:off x="2675397" y="3111050"/>
            <a:ext cx="3886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Revelation 2:27 </a:t>
            </a:r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And he shall rule them with a rod of iron; as the vessels of a potter shall they be broken to shivers: even as I received of my Father.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E4A471-FCBE-FB3B-8649-BB2C2D5B7C91}"/>
              </a:ext>
            </a:extLst>
          </p:cNvPr>
          <p:cNvSpPr txBox="1"/>
          <p:nvPr/>
        </p:nvSpPr>
        <p:spPr>
          <a:xfrm>
            <a:off x="381000" y="766465"/>
            <a:ext cx="45887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2:8</a:t>
            </a:r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 Ask of me, and I shall give thee the heathen for thine inheritance, and the uttermost parts of the earth for thy possession.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1C332E-851B-35B5-16FB-6A3E07ACE71E}"/>
              </a:ext>
            </a:extLst>
          </p:cNvPr>
          <p:cNvSpPr txBox="1"/>
          <p:nvPr/>
        </p:nvSpPr>
        <p:spPr>
          <a:xfrm>
            <a:off x="2590800" y="4662620"/>
            <a:ext cx="532560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2:10-12 </a:t>
            </a:r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Be wise now therefore, O ye kings: be instructed, ye judges of the earth.</a:t>
            </a:r>
          </a:p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11 Serve the Lord with fear, and rejoice with trembling.</a:t>
            </a:r>
          </a:p>
          <a:p>
            <a:pPr algn="l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12 Kiss the Son, lest he be angry, and ye perish from the way, when his wrath is kindled but a little. Blessed are all they that put their trust in him.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9A0F8D8-60E0-C0C1-0A76-7764B32DB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446360"/>
            <a:ext cx="2261896" cy="226189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DD8ECA9-98C4-5800-E7A8-5EBD86CE6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" y="1828800"/>
            <a:ext cx="2231443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403253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1625</TotalTime>
  <Words>429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Times New Roman</vt:lpstr>
      <vt:lpstr>Cooper Black</vt:lpstr>
      <vt:lpstr>Bookman Old Style</vt:lpstr>
      <vt:lpstr>Calibri</vt:lpstr>
      <vt:lpstr>Trebuchet MS</vt:lpstr>
      <vt:lpstr>Tahoma</vt:lpstr>
      <vt:lpstr>Source Sans Pro</vt:lpstr>
      <vt:lpstr>ArgosContour</vt:lpstr>
      <vt:lpstr>Arial</vt:lpstr>
      <vt:lpstr>Blue-Gradient.dep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736</cp:revision>
  <cp:lastPrinted>2016-03-16T15:34:38Z</cp:lastPrinted>
  <dcterms:created xsi:type="dcterms:W3CDTF">2013-07-15T18:37:31Z</dcterms:created>
  <dcterms:modified xsi:type="dcterms:W3CDTF">2025-03-01T20:45:26Z</dcterms:modified>
</cp:coreProperties>
</file>