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1"/>
  </p:sldMasterIdLst>
  <p:notesMasterIdLst>
    <p:notesMasterId r:id="rId6"/>
  </p:notesMasterIdLst>
  <p:sldIdLst>
    <p:sldId id="258" r:id="rId2"/>
    <p:sldId id="256" r:id="rId3"/>
    <p:sldId id="337" r:id="rId4"/>
    <p:sldId id="333" r:id="rId5"/>
  </p:sldIdLst>
  <p:sldSz cx="9144000" cy="6858000" type="screen4x3"/>
  <p:notesSz cx="7010400" cy="9296400"/>
  <p:embeddedFontLst>
    <p:embeddedFont>
      <p:font typeface="ArgosContour" panose="020B0604020202020204" charset="0"/>
      <p:regular r:id="rId7"/>
    </p:embeddedFont>
    <p:embeddedFont>
      <p:font typeface="Bookman Old Style" panose="02050604050505020204" pitchFamily="18" charset="0"/>
      <p:regular r:id="rId8"/>
      <p:bold r:id="rId9"/>
      <p:italic r:id="rId10"/>
      <p:boldItalic r:id="rId11"/>
    </p:embeddedFont>
    <p:embeddedFont>
      <p:font typeface="Cooper Black" panose="0208090404030B020404" pitchFamily="18" charset="0"/>
      <p:regular r:id="rId12"/>
    </p:embeddedFont>
    <p:embeddedFont>
      <p:font typeface="Source Sans Pro" panose="020B0503030403020204" pitchFamily="34" charset="0"/>
      <p:regular r:id="rId13"/>
      <p:bold r:id="rId14"/>
      <p:italic r:id="rId15"/>
      <p:boldItalic r:id="rId16"/>
    </p:embeddedFont>
    <p:embeddedFont>
      <p:font typeface="Tahoma" panose="020B0604030504040204" pitchFamily="34" charset="0"/>
      <p:regular r:id="rId17"/>
      <p:bold r:id="rId18"/>
    </p:embeddedFont>
    <p:embeddedFont>
      <p:font typeface="Trebuchet MS" panose="020B0603020202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2"/>
        </a:solidFill>
        <a:latin typeface="Cooper Black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99"/>
    <a:srgbClr val="3333FF"/>
    <a:srgbClr val="006600"/>
    <a:srgbClr val="0000CC"/>
    <a:srgbClr val="255997"/>
    <a:srgbClr val="3072C2"/>
    <a:srgbClr val="85A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42" autoAdjust="0"/>
    <p:restoredTop sz="92308" autoAdjust="0"/>
  </p:normalViewPr>
  <p:slideViewPr>
    <p:cSldViewPr showGuides="1">
      <p:cViewPr varScale="1">
        <p:scale>
          <a:sx n="256" d="100"/>
          <a:sy n="256" d="100"/>
        </p:scale>
        <p:origin x="361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AE7724-F89D-434E-875D-CE2B3B36F62C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791749-5BC2-43B7-B2AD-DDDAC45E00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279525"/>
            <a:ext cx="7773987" cy="5027613"/>
          </a:xfrm>
        </p:spPr>
        <p:txBody>
          <a:bodyPr/>
          <a:lstStyle>
            <a:lvl1pPr>
              <a:defRPr sz="2400" b="0"/>
            </a:lvl1pPr>
            <a:lvl2pPr marL="168275" lvl="1" indent="339725" algn="l">
              <a:defRPr sz="2200"/>
            </a:lvl2pPr>
            <a:lvl3pPr marL="906463" lvl="2" indent="-284163">
              <a:defRPr sz="2200"/>
            </a:lvl3pPr>
            <a:lvl4pPr marL="1477963" lvl="3" indent="-457200">
              <a:defRPr/>
            </a:lvl4pPr>
            <a:lvl5pPr marL="2049463" lvl="4" indent="-457200">
              <a:defRPr/>
            </a:lvl5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1F2048-3D42-407A-9D28-C83CBC387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CDE35-B606-46E7-B573-8D32A650BC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47688"/>
            <a:ext cx="1943100" cy="5759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47688"/>
            <a:ext cx="5676900" cy="5759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CE27E-C1DD-47DD-8654-BD4CC06692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92636-9D43-48C2-9413-C1B4AECB7D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7CAC6-6D5F-4690-8F3F-253CE573C9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79525"/>
            <a:ext cx="3810000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9525"/>
            <a:ext cx="3810000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DED69-2848-454A-A3E5-CA18CCA62A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474DC-4236-4098-A9FD-F54F53D0C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5AEBF-944A-4F68-9707-0F0B9747D7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272D9-EC81-4C08-AA85-7246CFBD00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B3E24-8372-419E-A57C-424937A78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63DB0-0B75-4BD8-9C8C-8CA2940363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50000">
              <a:srgbClr val="00007A"/>
            </a:gs>
            <a:gs pos="100000">
              <a:srgbClr val="0000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47688"/>
            <a:ext cx="7772400" cy="59372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79525"/>
            <a:ext cx="77724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97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76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97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ADD9027C-462F-4D67-AD24-58FA963681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FFFF00"/>
          </a:solidFill>
          <a:latin typeface="Cooper Black" pitchFamily="2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114300" algn="ctr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n-lt"/>
        </a:defRPr>
      </a:lvl2pPr>
      <a:lvl3pPr marL="396875" indent="-168275" algn="l" rtl="0" eaLnBrk="1" fontAlgn="base" hangingPunct="1">
        <a:spcBef>
          <a:spcPct val="0"/>
        </a:spcBef>
        <a:spcAft>
          <a:spcPct val="0"/>
        </a:spcAft>
        <a:buChar char="•"/>
        <a:defRPr sz="2400" b="1" i="1">
          <a:solidFill>
            <a:schemeClr val="bg1"/>
          </a:solidFill>
          <a:latin typeface="+mn-lt"/>
        </a:defRPr>
      </a:lvl3pPr>
      <a:lvl4pPr marL="744538" indent="-233363" algn="l" rtl="0" eaLnBrk="1" fontAlgn="base" hangingPunct="1">
        <a:spcBef>
          <a:spcPct val="0"/>
        </a:spcBef>
        <a:spcAft>
          <a:spcPct val="0"/>
        </a:spcAft>
        <a:buChar char="–"/>
        <a:defRPr sz="2200">
          <a:solidFill>
            <a:schemeClr val="bg1"/>
          </a:solidFill>
          <a:latin typeface="+mn-lt"/>
        </a:defRPr>
      </a:lvl4pPr>
      <a:lvl5pPr marL="1089025" indent="-230188" algn="l" rtl="0" eaLnBrk="1" fontAlgn="base" hangingPunct="1">
        <a:spcBef>
          <a:spcPct val="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5pPr>
      <a:lvl6pPr marL="1546225" indent="-230188" algn="l" rtl="0" eaLnBrk="1" fontAlgn="base" hangingPunct="1">
        <a:spcBef>
          <a:spcPct val="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6pPr>
      <a:lvl7pPr marL="2003425" indent="-230188" algn="l" rtl="0" eaLnBrk="1" fontAlgn="base" hangingPunct="1">
        <a:spcBef>
          <a:spcPct val="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7pPr>
      <a:lvl8pPr marL="2460625" indent="-230188" algn="l" rtl="0" eaLnBrk="1" fontAlgn="base" hangingPunct="1">
        <a:spcBef>
          <a:spcPct val="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8pPr>
      <a:lvl9pPr marL="2917825" indent="-230188" algn="l" rtl="0" eaLnBrk="1" fontAlgn="base" hangingPunct="1">
        <a:spcBef>
          <a:spcPct val="0"/>
        </a:spcBef>
        <a:spcAft>
          <a:spcPct val="0"/>
        </a:spcAft>
        <a:buChar char="»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7E058A-BE83-4555-A4E2-607B76F51D22}"/>
              </a:ext>
            </a:extLst>
          </p:cNvPr>
          <p:cNvSpPr txBox="1"/>
          <p:nvPr/>
        </p:nvSpPr>
        <p:spPr>
          <a:xfrm>
            <a:off x="304800" y="5562600"/>
            <a:ext cx="7968343" cy="769441"/>
          </a:xfrm>
          <a:prstGeom prst="rect">
            <a:avLst/>
          </a:prstGeom>
          <a:gradFill flip="none" rotWithShape="1">
            <a:gsLst>
              <a:gs pos="0">
                <a:srgbClr val="000099"/>
              </a:gs>
              <a:gs pos="74000">
                <a:srgbClr val="3333FF"/>
              </a:gs>
              <a:gs pos="100000">
                <a:srgbClr val="0000CC"/>
              </a:gs>
            </a:gsLst>
            <a:path path="rect">
              <a:fillToRect l="100000" t="100000"/>
            </a:path>
            <a:tileRect r="-100000" b="-100000"/>
          </a:gradFill>
          <a:ln w="41275" cmpd="thickThin">
            <a:solidFill>
              <a:schemeClr val="tx2"/>
            </a:solidFill>
          </a:ln>
          <a:effectLst>
            <a:outerShdw blurRad="165100" dist="254000" dir="2700000" algn="tl" rotWithShape="0">
              <a:schemeClr val="accent1">
                <a:lumMod val="1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6850" h="190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gosContour" pitchFamily="2" charset="0"/>
              </a:rPr>
              <a:t>Why do the Heathen Rage #1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43844-7400-66F0-8C04-85F1ABFD65EE}"/>
              </a:ext>
            </a:extLst>
          </p:cNvPr>
          <p:cNvSpPr txBox="1"/>
          <p:nvPr/>
        </p:nvSpPr>
        <p:spPr>
          <a:xfrm>
            <a:off x="152400" y="152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The people imagine a vain thing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F6700-242B-F04F-0B14-3ECA03F393DB}"/>
              </a:ext>
            </a:extLst>
          </p:cNvPr>
          <p:cNvSpPr txBox="1"/>
          <p:nvPr/>
        </p:nvSpPr>
        <p:spPr>
          <a:xfrm>
            <a:off x="152400" y="19050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Vain – Producing no result, useless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E1320-F930-DC80-1CAC-591B1A9630BC}"/>
              </a:ext>
            </a:extLst>
          </p:cNvPr>
          <p:cNvSpPr txBox="1"/>
          <p:nvPr/>
        </p:nvSpPr>
        <p:spPr>
          <a:xfrm>
            <a:off x="152400" y="88995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2:1</a:t>
            </a: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Why do the heathen rage, and the people imagine a vain thing?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AF0DA2-09D9-904B-048F-8AF6A097FD1B}"/>
              </a:ext>
            </a:extLst>
          </p:cNvPr>
          <p:cNvSpPr txBox="1"/>
          <p:nvPr/>
        </p:nvSpPr>
        <p:spPr>
          <a:xfrm>
            <a:off x="190500" y="289656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2:2</a:t>
            </a: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The kings of the earth set themselves, and the rulers take counsel together, against the Lord, and against his anointed, saying,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299A8-E339-C29C-B864-E5BAF4B33F03}"/>
              </a:ext>
            </a:extLst>
          </p:cNvPr>
          <p:cNvSpPr txBox="1"/>
          <p:nvPr/>
        </p:nvSpPr>
        <p:spPr>
          <a:xfrm>
            <a:off x="228600" y="437389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2:3</a:t>
            </a: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 Let us break their bands asunder, and cast away their cords from us.</a:t>
            </a:r>
          </a:p>
        </p:txBody>
      </p:sp>
      <p:pic>
        <p:nvPicPr>
          <p:cNvPr id="1026" name="Picture 2" descr="Crown | Royalty, Ceremonial &amp; Symbolic ...">
            <a:extLst>
              <a:ext uri="{FF2B5EF4-FFF2-40B4-BE49-F238E27FC236}">
                <a16:creationId xmlns:a16="http://schemas.microsoft.com/office/drawing/2014/main" id="{5793231F-C099-CF42-9D4E-1A87E2FB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62927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C27595-CCBF-3313-B27F-C9BE02CF4FAF}"/>
              </a:ext>
            </a:extLst>
          </p:cNvPr>
          <p:cNvSpPr txBox="1"/>
          <p:nvPr/>
        </p:nvSpPr>
        <p:spPr>
          <a:xfrm>
            <a:off x="4678724" y="1519013"/>
            <a:ext cx="4312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The dark side all of a sudden thinks they can win – exactly what kind of weapons have they created that they think they can default God with?</a:t>
            </a:r>
            <a:endParaRPr lang="en-US" sz="1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283CC4F9-DA98-FBA7-9E07-04854D6CFB04}"/>
              </a:ext>
            </a:extLst>
          </p:cNvPr>
          <p:cNvSpPr/>
          <p:nvPr/>
        </p:nvSpPr>
        <p:spPr bwMode="auto">
          <a:xfrm>
            <a:off x="4724400" y="3142633"/>
            <a:ext cx="3851031" cy="2199011"/>
          </a:xfrm>
          <a:prstGeom prst="bentUp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ooper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5E941-4FFD-77A1-5BF8-7157310368C3}"/>
              </a:ext>
            </a:extLst>
          </p:cNvPr>
          <p:cNvSpPr txBox="1"/>
          <p:nvPr/>
        </p:nvSpPr>
        <p:spPr>
          <a:xfrm>
            <a:off x="4665785" y="880862"/>
            <a:ext cx="4597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Isaiah 14:13-14 – Knows he can’t win – what changed??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D6C05C-8BA7-2432-1DC8-657E3DEB1372}"/>
              </a:ext>
            </a:extLst>
          </p:cNvPr>
          <p:cNvSpPr txBox="1"/>
          <p:nvPr/>
        </p:nvSpPr>
        <p:spPr>
          <a:xfrm>
            <a:off x="762000" y="2404740"/>
            <a:ext cx="3078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latin typeface="Bookman Old Style" panose="02050604050505020204" pitchFamily="18" charset="0"/>
              </a:rPr>
              <a:t>(What time period are we in?)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78630"/>
      </p:ext>
    </p:extLst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EB501B9-1620-4D41-BEAB-5D62324E8F19}"/>
              </a:ext>
            </a:extLst>
          </p:cNvPr>
          <p:cNvSpPr txBox="1"/>
          <p:nvPr/>
        </p:nvSpPr>
        <p:spPr>
          <a:xfrm>
            <a:off x="279402" y="152400"/>
            <a:ext cx="878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Then shall he speak to them in his wrath</a:t>
            </a:r>
          </a:p>
        </p:txBody>
      </p:sp>
      <p:pic>
        <p:nvPicPr>
          <p:cNvPr id="2050" name="Picture 2" descr="What does Revelation 21:3-4 mean? | Bible Art">
            <a:extLst>
              <a:ext uri="{FF2B5EF4-FFF2-40B4-BE49-F238E27FC236}">
                <a16:creationId xmlns:a16="http://schemas.microsoft.com/office/drawing/2014/main" id="{32F4D6C8-5EEF-0740-DCA7-A389B6C72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F7B807-EF7F-67F9-54A6-CD1B4FF1B2C0}"/>
              </a:ext>
            </a:extLst>
          </p:cNvPr>
          <p:cNvSpPr txBox="1"/>
          <p:nvPr/>
        </p:nvSpPr>
        <p:spPr>
          <a:xfrm>
            <a:off x="2743200" y="685800"/>
            <a:ext cx="5867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4 He that </a:t>
            </a:r>
            <a:r>
              <a:rPr lang="en-US" sz="1800" b="1" dirty="0" err="1">
                <a:solidFill>
                  <a:srgbClr val="FFFF00"/>
                </a:solidFill>
                <a:latin typeface="Bookman Old Style" panose="02050604050505020204" pitchFamily="18" charset="0"/>
              </a:rPr>
              <a:t>sitteth</a:t>
            </a:r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 in the heavens shall laugh: the Lord shall have them in derision.</a:t>
            </a:r>
          </a:p>
          <a:p>
            <a:pPr algn="l"/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5 Then shall he speak unto them in his wrath, and vex them in his sore displeasure.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ECB1C-951B-9396-43AA-98F15DBD8E21}"/>
              </a:ext>
            </a:extLst>
          </p:cNvPr>
          <p:cNvSpPr txBox="1"/>
          <p:nvPr/>
        </p:nvSpPr>
        <p:spPr>
          <a:xfrm>
            <a:off x="2743200" y="201930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2:5-7</a:t>
            </a: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6</a:t>
            </a:r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 Yet have I set my king upon my holy hill of Zion.</a:t>
            </a: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7</a:t>
            </a:r>
            <a:r>
              <a:rPr lang="en-US" sz="18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 I will declare the decree: the Lord hath said unto me, Thou art my Son; this day have I begotten thee.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E4F51-E679-A45F-9A59-D1455D8C8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3401570"/>
            <a:ext cx="2150478" cy="216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6BAED6-FB55-9050-1E13-A7F7590AFDCD}"/>
              </a:ext>
            </a:extLst>
          </p:cNvPr>
          <p:cNvSpPr txBox="1"/>
          <p:nvPr/>
        </p:nvSpPr>
        <p:spPr>
          <a:xfrm>
            <a:off x="2743200" y="4183796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Hebrews 1:5 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For unto which of the angels said he at any time, Thou art my Son, this day have I begotten thee? And again, I will be to him a Father, and he shall be to me a Son?</a:t>
            </a:r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EB501B9-1620-4D41-BEAB-5D62324E8F19}"/>
              </a:ext>
            </a:extLst>
          </p:cNvPr>
          <p:cNvSpPr txBox="1"/>
          <p:nvPr/>
        </p:nvSpPr>
        <p:spPr>
          <a:xfrm>
            <a:off x="152400" y="100711"/>
            <a:ext cx="8158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Thou art my Son, this day have I begotten thee</a:t>
            </a:r>
            <a:endParaRPr lang="en-US" sz="28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F66CA4-457C-A671-30E4-D134D0FF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77069">
            <a:off x="4184324" y="1438885"/>
            <a:ext cx="530081" cy="1791248"/>
          </a:xfrm>
          <a:prstGeom prst="rect">
            <a:avLst/>
          </a:prstGeom>
        </p:spPr>
      </p:pic>
      <p:pic>
        <p:nvPicPr>
          <p:cNvPr id="1032" name="Picture 8" descr="find">
            <a:extLst>
              <a:ext uri="{FF2B5EF4-FFF2-40B4-BE49-F238E27FC236}">
                <a16:creationId xmlns:a16="http://schemas.microsoft.com/office/drawing/2014/main" id="{B66D86F4-0C37-B2E1-BF9E-A9271D58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22041"/>
            <a:ext cx="2248651" cy="168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1E4602-8678-6245-6948-4F1AA57FD4FE}"/>
              </a:ext>
            </a:extLst>
          </p:cNvPr>
          <p:cNvSpPr txBox="1"/>
          <p:nvPr/>
        </p:nvSpPr>
        <p:spPr>
          <a:xfrm>
            <a:off x="5238361" y="1328522"/>
            <a:ext cx="3886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2:9</a:t>
            </a:r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 Thou shalt break them with a rod of iron; thou shalt dash them in pieces like a potter's vessel.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8E8BF5-AB54-F421-659A-E7A81999BD43}"/>
              </a:ext>
            </a:extLst>
          </p:cNvPr>
          <p:cNvSpPr txBox="1"/>
          <p:nvPr/>
        </p:nvSpPr>
        <p:spPr>
          <a:xfrm>
            <a:off x="2675397" y="3111050"/>
            <a:ext cx="3886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Revelation 2:27 </a:t>
            </a:r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And he shall rule them with a rod of iron; as the vessels of a potter shall they be broken to shivers: even as I received of my Father.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E4A471-FCBE-FB3B-8649-BB2C2D5B7C91}"/>
              </a:ext>
            </a:extLst>
          </p:cNvPr>
          <p:cNvSpPr txBox="1"/>
          <p:nvPr/>
        </p:nvSpPr>
        <p:spPr>
          <a:xfrm>
            <a:off x="381000" y="766465"/>
            <a:ext cx="45887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2:8</a:t>
            </a:r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 Ask of me, and I shall give thee the heathen for thine inheritance, and the uttermost parts of the earth for thy possession.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1C332E-851B-35B5-16FB-6A3E07ACE71E}"/>
              </a:ext>
            </a:extLst>
          </p:cNvPr>
          <p:cNvSpPr txBox="1"/>
          <p:nvPr/>
        </p:nvSpPr>
        <p:spPr>
          <a:xfrm>
            <a:off x="2590800" y="4662620"/>
            <a:ext cx="53256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Psalm 2:10-12 </a:t>
            </a:r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Be wise now therefore, O ye kings: be instructed, ye judges of the earth.</a:t>
            </a:r>
          </a:p>
          <a:p>
            <a:pPr algn="l"/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11 Serve the Lord with fear, and rejoice with trembling.</a:t>
            </a:r>
          </a:p>
          <a:p>
            <a:pPr algn="l"/>
            <a:r>
              <a:rPr lang="en-US" sz="16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12 Kiss the Son, lest he be angry, and ye perish from the way, when his wrath is kindled but a little. Blessed are all they that put their trust in him.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A0F8D8-60E0-C0C1-0A76-7764B32DB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446360"/>
            <a:ext cx="2261896" cy="22618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D8ECA9-98C4-5800-E7A8-5EBD86CE6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828800"/>
            <a:ext cx="223144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60294"/>
      </p:ext>
    </p:extLst>
  </p:cSld>
  <p:clrMapOvr>
    <a:masterClrMapping/>
  </p:clrMapOvr>
  <p:transition spd="slow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03253"/>
      </p:ext>
    </p:extLst>
  </p:cSld>
  <p:clrMapOvr>
    <a:masterClrMapping/>
  </p:clrMapOvr>
  <p:transition spd="slow">
    <p:wedge/>
  </p:transition>
</p:sld>
</file>

<file path=ppt/theme/theme1.xml><?xml version="1.0" encoding="utf-8"?>
<a:theme xmlns:a="http://schemas.openxmlformats.org/drawingml/2006/main" name="Blue-Gradient.dep">
  <a:themeElements>
    <a:clrScheme name="Custom 1">
      <a:dk1>
        <a:srgbClr val="66FFFF"/>
      </a:dk1>
      <a:lt1>
        <a:srgbClr val="66FFFF"/>
      </a:lt1>
      <a:dk2>
        <a:srgbClr val="66FFFF"/>
      </a:dk2>
      <a:lt2>
        <a:srgbClr val="FFFF00"/>
      </a:lt2>
      <a:accent1>
        <a:srgbClr val="99FF99"/>
      </a:accent1>
      <a:accent2>
        <a:srgbClr val="FFFFFF"/>
      </a:accent2>
      <a:accent3>
        <a:srgbClr val="FFFF66"/>
      </a:accent3>
      <a:accent4>
        <a:srgbClr val="FFFF66"/>
      </a:accent4>
      <a:accent5>
        <a:srgbClr val="CC99FF"/>
      </a:accent5>
      <a:accent6>
        <a:srgbClr val="FFFF00"/>
      </a:accent6>
      <a:hlink>
        <a:srgbClr val="0042C7"/>
      </a:hlink>
      <a:folHlink>
        <a:srgbClr val="FFFF66"/>
      </a:folHlink>
    </a:clrScheme>
    <a:fontScheme name="Tahoma-Trebuchet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oper Black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oper Black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Blue-Gradient.dep</Template>
  <TotalTime>1625</TotalTime>
  <Words>429</Words>
  <Application>Microsoft Office PowerPoint</Application>
  <PresentationFormat>On-screen Show (4:3)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Times New Roman</vt:lpstr>
      <vt:lpstr>Cooper Black</vt:lpstr>
      <vt:lpstr>Bookman Old Style</vt:lpstr>
      <vt:lpstr>Calibri</vt:lpstr>
      <vt:lpstr>Trebuchet MS</vt:lpstr>
      <vt:lpstr>Tahoma</vt:lpstr>
      <vt:lpstr>Source Sans Pro</vt:lpstr>
      <vt:lpstr>ArgosContour</vt:lpstr>
      <vt:lpstr>Arial</vt:lpstr>
      <vt:lpstr>Blue-Gradient.dep</vt:lpstr>
      <vt:lpstr>PowerPoint Presentation</vt:lpstr>
      <vt:lpstr>PowerPoint Presentation</vt:lpstr>
      <vt:lpstr>PowerPoint Presentation</vt:lpstr>
      <vt:lpstr>PowerPoint Presentation</vt:lpstr>
    </vt:vector>
  </TitlesOfParts>
  <Company>Pratte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Hosea - Free Bible study commentary, notes, and comments available free at www.gospelway.com PowerPoint slides and charts</dc:title>
  <dc:subject>Free study notes on the Bible book of Hosea; commentary and comments on the Old Testament PowerPoint slides and charts</dc:subject>
  <dc:creator>David E. Pratte</dc:creator>
  <cp:keywords>Hosea book commentary study notes comments Bible religion Old Testament free church Christ prophecy prophet Israel Judah Jeroboam Gomer prostitute harlot adultery idolatry repentance sins wickedness,  - David E. Pratte; www.biblestudylessons.com</cp:keywords>
  <cp:lastModifiedBy>Doug Hagerman</cp:lastModifiedBy>
  <cp:revision>736</cp:revision>
  <cp:lastPrinted>2016-03-16T15:34:38Z</cp:lastPrinted>
  <dcterms:created xsi:type="dcterms:W3CDTF">2013-07-15T18:37:31Z</dcterms:created>
  <dcterms:modified xsi:type="dcterms:W3CDTF">2025-03-01T20:45:26Z</dcterms:modified>
</cp:coreProperties>
</file>