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5"/>
  </p:notesMasterIdLst>
  <p:sldIdLst>
    <p:sldId id="258" r:id="rId2"/>
    <p:sldId id="256" r:id="rId3"/>
    <p:sldId id="373" r:id="rId4"/>
  </p:sldIdLst>
  <p:sldSz cx="9144000" cy="6858000" type="screen4x3"/>
  <p:notesSz cx="7010400" cy="9296400"/>
  <p:embeddedFontLst>
    <p:embeddedFont>
      <p:font typeface="Algerian" panose="04020705040A02060702" pitchFamily="82" charset="0"/>
      <p:regular r:id="rId6"/>
    </p:embeddedFont>
    <p:embeddedFont>
      <p:font typeface="Bookman Old Style" panose="02050604050505020204" pitchFamily="18" charset="0"/>
      <p:regular r:id="rId7"/>
      <p:bold r:id="rId8"/>
      <p:italic r:id="rId9"/>
      <p:boldItalic r:id="rId10"/>
    </p:embeddedFont>
    <p:embeddedFont>
      <p:font typeface="Cambria" panose="02040503050406030204" pitchFamily="18" charset="0"/>
      <p:regular r:id="rId11"/>
      <p:bold r:id="rId12"/>
      <p:italic r:id="rId13"/>
      <p:boldItalic r:id="rId14"/>
    </p:embeddedFont>
    <p:embeddedFont>
      <p:font typeface="Cooper Black" panose="0208090404030B020404" pitchFamily="18" charset="0"/>
      <p:regular r:id="rId15"/>
    </p:embeddedFont>
    <p:embeddedFont>
      <p:font typeface="Tahoma" panose="020B0604030504040204" pitchFamily="34" charset="0"/>
      <p:regular r:id="rId16"/>
      <p:bold r:id="rId17"/>
    </p:embeddedFont>
    <p:embeddedFont>
      <p:font typeface="Trebuchet MS" panose="020B060302020202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113" d="100"/>
          <a:sy n="113" d="100"/>
        </p:scale>
        <p:origin x="153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16.fntdata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24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23" Type="http://schemas.openxmlformats.org/officeDocument/2006/relationships/viewProps" Target="viewProps.xml"/><Relationship Id="rId10" Type="http://schemas.openxmlformats.org/officeDocument/2006/relationships/font" Target="fonts/font5.fntdata"/><Relationship Id="rId19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g Hagerman" userId="4644590a0568e52e" providerId="LiveId" clId="{4D2F7E29-63EF-4694-BE41-6D721E58AD52}"/>
    <pc:docChg chg="undo custSel addSld delSld">
      <pc:chgData name="Doug Hagerman" userId="4644590a0568e52e" providerId="LiveId" clId="{4D2F7E29-63EF-4694-BE41-6D721E58AD52}" dt="2025-02-11T22:19:09.156" v="10" actId="47"/>
      <pc:docMkLst>
        <pc:docMk/>
      </pc:docMkLst>
      <pc:sldChg chg="add del">
        <pc:chgData name="Doug Hagerman" userId="4644590a0568e52e" providerId="LiveId" clId="{4D2F7E29-63EF-4694-BE41-6D721E58AD52}" dt="2025-02-11T22:18:39.792" v="2" actId="47"/>
        <pc:sldMkLst>
          <pc:docMk/>
          <pc:sldMk cId="0" sldId="256"/>
        </pc:sldMkLst>
      </pc:sldChg>
      <pc:sldChg chg="del">
        <pc:chgData name="Doug Hagerman" userId="4644590a0568e52e" providerId="LiveId" clId="{4D2F7E29-63EF-4694-BE41-6D721E58AD52}" dt="2025-02-11T22:19:09.156" v="10" actId="47"/>
        <pc:sldMkLst>
          <pc:docMk/>
          <pc:sldMk cId="961898996" sldId="354"/>
        </pc:sldMkLst>
      </pc:sldChg>
      <pc:sldChg chg="del">
        <pc:chgData name="Doug Hagerman" userId="4644590a0568e52e" providerId="LiveId" clId="{4D2F7E29-63EF-4694-BE41-6D721E58AD52}" dt="2025-02-11T22:18:55.825" v="6" actId="47"/>
        <pc:sldMkLst>
          <pc:docMk/>
          <pc:sldMk cId="2783855048" sldId="358"/>
        </pc:sldMkLst>
      </pc:sldChg>
      <pc:sldChg chg="del">
        <pc:chgData name="Doug Hagerman" userId="4644590a0568e52e" providerId="LiveId" clId="{4D2F7E29-63EF-4694-BE41-6D721E58AD52}" dt="2025-02-11T22:19:01.435" v="9" actId="47"/>
        <pc:sldMkLst>
          <pc:docMk/>
          <pc:sldMk cId="1035315976" sldId="359"/>
        </pc:sldMkLst>
      </pc:sldChg>
      <pc:sldChg chg="del">
        <pc:chgData name="Doug Hagerman" userId="4644590a0568e52e" providerId="LiveId" clId="{4D2F7E29-63EF-4694-BE41-6D721E58AD52}" dt="2025-02-11T22:18:57.418" v="8" actId="47"/>
        <pc:sldMkLst>
          <pc:docMk/>
          <pc:sldMk cId="3107103733" sldId="360"/>
        </pc:sldMkLst>
      </pc:sldChg>
      <pc:sldChg chg="del">
        <pc:chgData name="Doug Hagerman" userId="4644590a0568e52e" providerId="LiveId" clId="{4D2F7E29-63EF-4694-BE41-6D721E58AD52}" dt="2025-02-11T22:18:54.995" v="5" actId="47"/>
        <pc:sldMkLst>
          <pc:docMk/>
          <pc:sldMk cId="1580646281" sldId="362"/>
        </pc:sldMkLst>
      </pc:sldChg>
      <pc:sldChg chg="del">
        <pc:chgData name="Doug Hagerman" userId="4644590a0568e52e" providerId="LiveId" clId="{4D2F7E29-63EF-4694-BE41-6D721E58AD52}" dt="2025-02-11T22:18:56.616" v="7" actId="47"/>
        <pc:sldMkLst>
          <pc:docMk/>
          <pc:sldMk cId="2558375940" sldId="364"/>
        </pc:sldMkLst>
      </pc:sldChg>
      <pc:sldChg chg="del">
        <pc:chgData name="Doug Hagerman" userId="4644590a0568e52e" providerId="LiveId" clId="{4D2F7E29-63EF-4694-BE41-6D721E58AD52}" dt="2025-02-11T22:18:51.141" v="4" actId="47"/>
        <pc:sldMkLst>
          <pc:docMk/>
          <pc:sldMk cId="4139798860" sldId="368"/>
        </pc:sldMkLst>
      </pc:sldChg>
      <pc:sldChg chg="add del">
        <pc:chgData name="Doug Hagerman" userId="4644590a0568e52e" providerId="LiveId" clId="{4D2F7E29-63EF-4694-BE41-6D721E58AD52}" dt="2025-02-11T22:18:41.842" v="3" actId="47"/>
        <pc:sldMkLst>
          <pc:docMk/>
          <pc:sldMk cId="1826987192" sldId="37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A75C452-5393-348B-9356-EDA8FEA1C2C8}"/>
              </a:ext>
            </a:extLst>
          </p:cNvPr>
          <p:cNvSpPr txBox="1"/>
          <p:nvPr/>
        </p:nvSpPr>
        <p:spPr>
          <a:xfrm>
            <a:off x="571500" y="2286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lgerian" panose="04020705040A02060702" pitchFamily="82" charset="0"/>
              </a:rPr>
              <a:t>End Times &amp; Pre Times: The Earth Lease – Part 4</a:t>
            </a:r>
          </a:p>
        </p:txBody>
      </p:sp>
      <p:pic>
        <p:nvPicPr>
          <p:cNvPr id="5" name="Picture 4" descr="A boat in the water&#10;&#10;Description automatically generated">
            <a:extLst>
              <a:ext uri="{FF2B5EF4-FFF2-40B4-BE49-F238E27FC236}">
                <a16:creationId xmlns:a16="http://schemas.microsoft.com/office/drawing/2014/main" id="{843A0A50-E0F8-AF79-891D-27132431F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838200"/>
            <a:ext cx="6430594" cy="563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685800" y="228600"/>
            <a:ext cx="7561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End Times &amp; Pre-Times: The Earth is Leased to man – for 6000 years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EC510-7C35-4287-BA51-03B81A035968}"/>
              </a:ext>
            </a:extLst>
          </p:cNvPr>
          <p:cNvSpPr txBox="1"/>
          <p:nvPr/>
        </p:nvSpPr>
        <p:spPr>
          <a:xfrm>
            <a:off x="457200" y="964710"/>
            <a:ext cx="8077200" cy="702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Lease – a contract by which one part conveys land, </a:t>
            </a:r>
          </a:p>
          <a:p>
            <a:pPr marR="0"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property, services, etc. to another for a specified time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58B4C9-05F9-DCD3-D3A1-DCF867D4381A}"/>
              </a:ext>
            </a:extLst>
          </p:cNvPr>
          <p:cNvSpPr txBox="1"/>
          <p:nvPr/>
        </p:nvSpPr>
        <p:spPr>
          <a:xfrm>
            <a:off x="681757" y="1929442"/>
            <a:ext cx="358544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16 The heaven, even the heavens, are the Lord's: but the earth hath he given to the children of men.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9B5111-3577-6B73-01F8-BE53C63FAC26}"/>
              </a:ext>
            </a:extLst>
          </p:cNvPr>
          <p:cNvSpPr txBox="1"/>
          <p:nvPr/>
        </p:nvSpPr>
        <p:spPr>
          <a:xfrm>
            <a:off x="692642" y="1724209"/>
            <a:ext cx="1295400" cy="295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baseline="30000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Psalm 115:16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80067-795C-20C3-4C2D-5E3B66F79B9B}"/>
              </a:ext>
            </a:extLst>
          </p:cNvPr>
          <p:cNvSpPr txBox="1"/>
          <p:nvPr/>
        </p:nvSpPr>
        <p:spPr>
          <a:xfrm>
            <a:off x="533400" y="391868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 And the Lord said, My spirit shall not always strive with man, for that he also is flesh: yet his days shall be an hundred and twenty years.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B7CCCD-9D92-27A1-D8D4-A8159CDC980D}"/>
              </a:ext>
            </a:extLst>
          </p:cNvPr>
          <p:cNvSpPr txBox="1"/>
          <p:nvPr/>
        </p:nvSpPr>
        <p:spPr>
          <a:xfrm>
            <a:off x="496855" y="3719473"/>
            <a:ext cx="1143000" cy="295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baseline="30000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Genesis 6:3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DD3508-18A7-D747-AFB7-31893BDD918B}"/>
              </a:ext>
            </a:extLst>
          </p:cNvPr>
          <p:cNvSpPr txBox="1"/>
          <p:nvPr/>
        </p:nvSpPr>
        <p:spPr>
          <a:xfrm>
            <a:off x="531067" y="4600024"/>
            <a:ext cx="4572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 And thou shalt number seven sabbaths of years unto thee, seven times seven years; and the space of the seven sabbaths of years shall be unto thee forty and nine years.</a:t>
            </a:r>
          </a:p>
          <a:p>
            <a:pPr algn="l"/>
            <a:r>
              <a:rPr lang="en-US" sz="11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 Then shalt thou cause the trumpet of the </a:t>
            </a:r>
            <a:r>
              <a:rPr lang="en-US" sz="1100" kern="100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jubile</a:t>
            </a:r>
            <a:r>
              <a:rPr lang="en-US" sz="11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to sound on the tenth day of the seventh month, in the day of atonement shall ye make the trumpet sound throughout all your land.</a:t>
            </a:r>
          </a:p>
          <a:p>
            <a:pPr algn="l"/>
            <a:r>
              <a:rPr lang="en-US" sz="11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 And ye shall hallow the fiftieth year, and proclaim liberty throughout all the land unto all the inhabitants thereof: it shall be a </a:t>
            </a:r>
            <a:r>
              <a:rPr lang="en-US" sz="1100" kern="100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jubile</a:t>
            </a:r>
            <a:r>
              <a:rPr lang="en-US" sz="11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unto you; and ye shall return every man unto his possession, and ye shall return every man unto his family.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4B5FAC-27E1-17A9-0C8F-822C3C97C192}"/>
              </a:ext>
            </a:extLst>
          </p:cNvPr>
          <p:cNvSpPr txBox="1"/>
          <p:nvPr/>
        </p:nvSpPr>
        <p:spPr>
          <a:xfrm>
            <a:off x="479904" y="4452066"/>
            <a:ext cx="1600200" cy="295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baseline="30000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Leviticus 25:8-10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4A2535-D34A-210D-EF67-A8381FF5C20F}"/>
              </a:ext>
            </a:extLst>
          </p:cNvPr>
          <p:cNvSpPr txBox="1"/>
          <p:nvPr/>
        </p:nvSpPr>
        <p:spPr>
          <a:xfrm>
            <a:off x="5898191" y="1992540"/>
            <a:ext cx="2895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17 but of the tree of the knowledge of good and evil, thou shalt not eat of it. For in the day that thou </a:t>
            </a:r>
            <a:r>
              <a:rPr lang="en-US" sz="1100" kern="100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eatest</a:t>
            </a:r>
            <a:r>
              <a:rPr lang="en-US" sz="11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thereof, thou shalt surely die.”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BEB298-B0A8-EFFB-D311-72C0DA00F6D0}"/>
              </a:ext>
            </a:extLst>
          </p:cNvPr>
          <p:cNvSpPr txBox="1"/>
          <p:nvPr/>
        </p:nvSpPr>
        <p:spPr>
          <a:xfrm>
            <a:off x="5833188" y="1789219"/>
            <a:ext cx="1560389" cy="295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baseline="30000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Genesis 2:16-18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A7CA10-B9C4-2A4B-B24B-85C4A227FCE8}"/>
              </a:ext>
            </a:extLst>
          </p:cNvPr>
          <p:cNvSpPr txBox="1"/>
          <p:nvPr/>
        </p:nvSpPr>
        <p:spPr>
          <a:xfrm>
            <a:off x="5890571" y="2986508"/>
            <a:ext cx="27432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 And all the days that Adam lived were nine hundred and thirty years: and he died.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61B040-5F13-E60A-7601-9658405251BA}"/>
              </a:ext>
            </a:extLst>
          </p:cNvPr>
          <p:cNvSpPr txBox="1"/>
          <p:nvPr/>
        </p:nvSpPr>
        <p:spPr>
          <a:xfrm>
            <a:off x="5866466" y="2783567"/>
            <a:ext cx="1560389" cy="295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baseline="30000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Genesis 5:5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1616A8-FAF2-1D76-62C3-DB26797B67D2}"/>
              </a:ext>
            </a:extLst>
          </p:cNvPr>
          <p:cNvSpPr txBox="1"/>
          <p:nvPr/>
        </p:nvSpPr>
        <p:spPr>
          <a:xfrm>
            <a:off x="990600" y="716657"/>
            <a:ext cx="7315200" cy="377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kern="100" baseline="30000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50 Jubilee years x 120 Genesis 6:3 years = 6000 years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0B1E0C-71AE-6B65-EB84-9F45397DA57C}"/>
              </a:ext>
            </a:extLst>
          </p:cNvPr>
          <p:cNvSpPr txBox="1"/>
          <p:nvPr/>
        </p:nvSpPr>
        <p:spPr>
          <a:xfrm>
            <a:off x="5866156" y="3886200"/>
            <a:ext cx="27739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kern="1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 But, beloved, be not ignorant of this one thing: that with the Lord one day is as a thousand years, and a thousand years as one day.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08DD61D-C22E-5944-F432-ABE4B467D3D4}"/>
              </a:ext>
            </a:extLst>
          </p:cNvPr>
          <p:cNvSpPr txBox="1"/>
          <p:nvPr/>
        </p:nvSpPr>
        <p:spPr>
          <a:xfrm>
            <a:off x="5866466" y="3660311"/>
            <a:ext cx="1560389" cy="295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baseline="30000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Peter 3:7-9</a:t>
            </a:r>
          </a:p>
        </p:txBody>
      </p:sp>
      <p:pic>
        <p:nvPicPr>
          <p:cNvPr id="1026" name="Picture 2" descr="6 Things to Include in Every Construction Contract | For Construction Pros">
            <a:extLst>
              <a:ext uri="{FF2B5EF4-FFF2-40B4-BE49-F238E27FC236}">
                <a16:creationId xmlns:a16="http://schemas.microsoft.com/office/drawing/2014/main" id="{4F9F0BDE-C528-FE50-5A7B-BCC83D4C1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874950"/>
            <a:ext cx="2690171" cy="151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st of 10 Tropical Fruits You Need To ...">
            <a:extLst>
              <a:ext uri="{FF2B5EF4-FFF2-40B4-BE49-F238E27FC236}">
                <a16:creationId xmlns:a16="http://schemas.microsoft.com/office/drawing/2014/main" id="{FE1A005D-FFD2-4D2C-F65C-554389F7F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855" y="1371600"/>
            <a:ext cx="628599" cy="62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od's glory | Even More Beautiful">
            <a:extLst>
              <a:ext uri="{FF2B5EF4-FFF2-40B4-BE49-F238E27FC236}">
                <a16:creationId xmlns:a16="http://schemas.microsoft.com/office/drawing/2014/main" id="{BE70528D-3506-B547-2E5A-1C8B8AAE1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008" y="2325749"/>
            <a:ext cx="1502320" cy="150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9EF9BC-761B-4BB3-FA19-0B2648EF16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3232" y="2337547"/>
            <a:ext cx="1359706" cy="12044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AF9D4C-8876-AD25-0C0A-99E2198CF9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7097" y="3526185"/>
            <a:ext cx="1078030" cy="4205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6EDEA62-3375-68EE-C8FA-31FF7AFEDF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9595" y="6270900"/>
            <a:ext cx="1233146" cy="5243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193260-F273-292A-387A-8E3F387D8A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66549" y="1738159"/>
            <a:ext cx="815874" cy="303470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DDE93D-F0D4-030A-5D36-D64006F17644}"/>
              </a:ext>
            </a:extLst>
          </p:cNvPr>
          <p:cNvSpPr txBox="1"/>
          <p:nvPr/>
        </p:nvSpPr>
        <p:spPr>
          <a:xfrm>
            <a:off x="693681" y="243871"/>
            <a:ext cx="7561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End Times &amp; Pre-Times: Noah’s Flood vs. Lucifers Flood (Jeremiah 4)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D739A7-0759-C70C-41DE-50B6997DC1DB}"/>
              </a:ext>
            </a:extLst>
          </p:cNvPr>
          <p:cNvSpPr txBox="1"/>
          <p:nvPr/>
        </p:nvSpPr>
        <p:spPr>
          <a:xfrm>
            <a:off x="359540" y="3686620"/>
            <a:ext cx="4114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Lucifers Flood</a:t>
            </a:r>
          </a:p>
          <a:p>
            <a:pPr algn="l"/>
            <a:endParaRPr lang="en-US" sz="16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Total Darkness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Extreme Cold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No visible stars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Water took less than a day to abate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The earth was without form and void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No life was saved – no animals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An Ice age preceded this flood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There was no promise not to destroy the earth by water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7073A6-CFBB-5D0D-BC42-BBF944B2C21D}"/>
              </a:ext>
            </a:extLst>
          </p:cNvPr>
          <p:cNvSpPr txBox="1"/>
          <p:nvPr/>
        </p:nvSpPr>
        <p:spPr>
          <a:xfrm>
            <a:off x="4800600" y="3686619"/>
            <a:ext cx="4191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Noah’s Flood</a:t>
            </a:r>
          </a:p>
          <a:p>
            <a:pPr algn="l"/>
            <a:endParaRPr lang="en-US" sz="16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Night &amp; Day were present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Regular flood based temperatures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Stars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Waters took 150 days to abate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Earth was just covered with water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8 people were saved &amp; animals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Regular climate preceded this flood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God said never again will he destroy the earth by water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359C4-FCB2-166A-2860-78ECA46AE39E}"/>
              </a:ext>
            </a:extLst>
          </p:cNvPr>
          <p:cNvSpPr txBox="1"/>
          <p:nvPr/>
        </p:nvSpPr>
        <p:spPr>
          <a:xfrm>
            <a:off x="359540" y="762000"/>
            <a:ext cx="4114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As The judgement occurred</a:t>
            </a:r>
          </a:p>
          <a:p>
            <a:pPr algn="l"/>
            <a:endParaRPr lang="en-US" sz="16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There were mountains that trembled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and the hills moved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The fruitful place was a wilderness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Cities were broken down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The whole land was desolate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There was no man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The birds of the heavens had fled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Prisoners had been kept unjustly</a:t>
            </a:r>
          </a:p>
          <a:p>
            <a:pPr algn="l"/>
            <a:endParaRPr lang="en-US" sz="1600" b="1" dirty="0">
              <a:solidFill>
                <a:schemeClr val="accent2">
                  <a:lumMod val="8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003321-EED9-7BEA-DFD3-EDEEFF650A88}"/>
              </a:ext>
            </a:extLst>
          </p:cNvPr>
          <p:cNvSpPr txBox="1"/>
          <p:nvPr/>
        </p:nvSpPr>
        <p:spPr>
          <a:xfrm>
            <a:off x="4669662" y="730250"/>
            <a:ext cx="42457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As The judgement occurred</a:t>
            </a:r>
          </a:p>
          <a:p>
            <a:pPr algn="l"/>
            <a:endParaRPr lang="en-US" sz="16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Being married and given in marriage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Giants and fallen angels were present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Human DNA had been corrupted – 8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Thoughts of man were constantly evil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Fallen angels mixed with man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Men lived 1000 years</a:t>
            </a:r>
          </a:p>
          <a:p>
            <a:pPr algn="l"/>
            <a:r>
              <a:rPr lang="en-US" sz="1600" b="1" dirty="0">
                <a:solidFill>
                  <a:schemeClr val="accent2">
                    <a:lumMod val="85000"/>
                  </a:schemeClr>
                </a:solidFill>
                <a:latin typeface="Bookman Old Style" panose="02050604050505020204" pitchFamily="18" charset="0"/>
              </a:rPr>
              <a:t>The earth may have had a protective canopy of water</a:t>
            </a:r>
          </a:p>
        </p:txBody>
      </p:sp>
    </p:spTree>
    <p:extLst>
      <p:ext uri="{BB962C8B-B14F-4D97-AF65-F5344CB8AC3E}">
        <p14:creationId xmlns:p14="http://schemas.microsoft.com/office/powerpoint/2010/main" val="1826987192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1967</TotalTime>
  <Words>540</Words>
  <Application>Microsoft Office PowerPoint</Application>
  <PresentationFormat>On-screen Show (4:3)</PresentationFormat>
  <Paragraphs>59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Cambria</vt:lpstr>
      <vt:lpstr>Algerian</vt:lpstr>
      <vt:lpstr>Times New Roman</vt:lpstr>
      <vt:lpstr>Cooper Black</vt:lpstr>
      <vt:lpstr>Bookman Old Style</vt:lpstr>
      <vt:lpstr>Calibri</vt:lpstr>
      <vt:lpstr>Trebuchet MS</vt:lpstr>
      <vt:lpstr>Tahoma</vt:lpstr>
      <vt:lpstr>Blue-Gradient.dep</vt:lpstr>
      <vt:lpstr>PowerPoint Presentation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916</cp:revision>
  <cp:lastPrinted>2016-03-16T15:34:38Z</cp:lastPrinted>
  <dcterms:created xsi:type="dcterms:W3CDTF">2013-07-15T18:37:31Z</dcterms:created>
  <dcterms:modified xsi:type="dcterms:W3CDTF">2025-02-11T22:19:11Z</dcterms:modified>
</cp:coreProperties>
</file>