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4">
  <p:sldMasterIdLst>
    <p:sldMasterId id="2147483648" r:id="rId1"/>
  </p:sldMasterIdLst>
  <p:notesMasterIdLst>
    <p:notesMasterId r:id="rId6"/>
  </p:notesMasterIdLst>
  <p:sldIdLst>
    <p:sldId id="258" r:id="rId2"/>
    <p:sldId id="256" r:id="rId3"/>
    <p:sldId id="337" r:id="rId4"/>
    <p:sldId id="333" r:id="rId5"/>
  </p:sldIdLst>
  <p:sldSz cx="9144000" cy="6858000" type="screen4x3"/>
  <p:notesSz cx="7010400" cy="9296400"/>
  <p:embeddedFontLst>
    <p:embeddedFont>
      <p:font typeface="ArgosContour" panose="020B0604020202020204" charset="0"/>
      <p:regular r:id="rId7"/>
    </p:embeddedFont>
    <p:embeddedFont>
      <p:font typeface="Bookman Old Style" panose="02050604050505020204" pitchFamily="18" charset="0"/>
      <p:regular r:id="rId8"/>
      <p:bold r:id="rId9"/>
      <p:italic r:id="rId10"/>
      <p:boldItalic r:id="rId11"/>
    </p:embeddedFont>
    <p:embeddedFont>
      <p:font typeface="Cooper Black" panose="0208090404030B020404" pitchFamily="18" charset="0"/>
      <p:regular r:id="rId12"/>
    </p:embeddedFont>
    <p:embeddedFont>
      <p:font typeface="Tahoma" panose="020B0604030504040204" pitchFamily="34" charset="0"/>
      <p:regular r:id="rId13"/>
      <p:bold r:id="rId14"/>
    </p:embeddedFont>
    <p:embeddedFont>
      <p:font typeface="Trebuchet MS" panose="020B0603020202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2"/>
        </a:solidFill>
        <a:latin typeface="Cooper Black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3333FF"/>
    <a:srgbClr val="006600"/>
    <a:srgbClr val="0000CC"/>
    <a:srgbClr val="255997"/>
    <a:srgbClr val="3072C2"/>
    <a:srgbClr val="85A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42" autoAdjust="0"/>
    <p:restoredTop sz="92308" autoAdjust="0"/>
  </p:normalViewPr>
  <p:slideViewPr>
    <p:cSldViewPr showGuides="1">
      <p:cViewPr varScale="1">
        <p:scale>
          <a:sx n="256" d="100"/>
          <a:sy n="256" d="100"/>
        </p:scale>
        <p:origin x="361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8AE7724-F89D-434E-875D-CE2B3B36F62C}" type="datetimeFigureOut">
              <a:rPr lang="en-US" smtClean="0"/>
              <a:pPr/>
              <a:t>1/5/2025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791749-5BC2-43B7-B2AD-DDDAC45E00F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1279525"/>
            <a:ext cx="7773987" cy="5027613"/>
          </a:xfrm>
        </p:spPr>
        <p:txBody>
          <a:bodyPr/>
          <a:lstStyle>
            <a:lvl1pPr>
              <a:defRPr sz="2400" b="0"/>
            </a:lvl1pPr>
            <a:lvl2pPr marL="168275" lvl="1" indent="339725" algn="l">
              <a:defRPr sz="2200"/>
            </a:lvl2pPr>
            <a:lvl3pPr marL="906463" lvl="2" indent="-284163">
              <a:defRPr sz="2200"/>
            </a:lvl3pPr>
            <a:lvl4pPr marL="1477963" lvl="3" indent="-457200">
              <a:defRPr/>
            </a:lvl4pPr>
            <a:lvl5pPr marL="2049463" lvl="4" indent="-457200">
              <a:defRPr/>
            </a:lvl5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1F2048-3D42-407A-9D28-C83CBC387D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6CDE35-B606-46E7-B573-8D32A650BC5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7688"/>
            <a:ext cx="1943100" cy="57594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7688"/>
            <a:ext cx="5676900" cy="5759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CE27E-C1DD-47DD-8654-BD4CC06692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F92636-9D43-48C2-9413-C1B4AECB7D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F7CAC6-6D5F-4690-8F3F-253CE573C9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79525"/>
            <a:ext cx="3810000" cy="5027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DED69-2848-454A-A3E5-CA18CCA62A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474DC-4236-4098-A9FD-F54F53D0CA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C5AEBF-944A-4F68-9707-0F0B9747D7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6272D9-EC81-4C08-AA85-7246CFBD000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BB3E24-8372-419E-A57C-424937A783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63DB0-0B75-4BD8-9C8C-8CA2940363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CC"/>
            </a:gs>
            <a:gs pos="50000">
              <a:srgbClr val="00007A"/>
            </a:gs>
            <a:gs pos="100000">
              <a:srgbClr val="0000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7688"/>
            <a:ext cx="7772400" cy="593725"/>
          </a:xfrm>
          <a:prstGeom prst="rect">
            <a:avLst/>
          </a:prstGeom>
          <a:noFill/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79525"/>
            <a:ext cx="7772400" cy="502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7625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76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Times New Roman" pitchFamily="18" charset="0"/>
              </a:defRPr>
            </a:lvl1pPr>
          </a:lstStyle>
          <a:p>
            <a:fld id="{ADD9027C-462F-4D67-AD24-58FA963681B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300">
          <a:solidFill>
            <a:srgbClr val="FFFF00"/>
          </a:solidFill>
          <a:latin typeface="Cooper Black" pitchFamily="2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n-lt"/>
          <a:ea typeface="+mn-ea"/>
          <a:cs typeface="+mn-cs"/>
        </a:defRPr>
      </a:lvl1pPr>
      <a:lvl2pPr marL="114300" algn="ctr" rtl="0" eaLnBrk="1" fontAlgn="base" hangingPunct="1">
        <a:spcBef>
          <a:spcPct val="0"/>
        </a:spcBef>
        <a:spcAft>
          <a:spcPct val="0"/>
        </a:spcAft>
        <a:defRPr sz="2600">
          <a:solidFill>
            <a:schemeClr val="bg1"/>
          </a:solidFill>
          <a:latin typeface="+mn-lt"/>
        </a:defRPr>
      </a:lvl2pPr>
      <a:lvl3pPr marL="396875" indent="-168275" algn="l" rtl="0" eaLnBrk="1" fontAlgn="base" hangingPunct="1">
        <a:spcBef>
          <a:spcPct val="0"/>
        </a:spcBef>
        <a:spcAft>
          <a:spcPct val="0"/>
        </a:spcAft>
        <a:buChar char="•"/>
        <a:defRPr sz="2400" b="1" i="1">
          <a:solidFill>
            <a:schemeClr val="bg1"/>
          </a:solidFill>
          <a:latin typeface="+mn-lt"/>
        </a:defRPr>
      </a:lvl3pPr>
      <a:lvl4pPr marL="744538" indent="-233363" algn="l" rtl="0" eaLnBrk="1" fontAlgn="base" hangingPunct="1">
        <a:spcBef>
          <a:spcPct val="0"/>
        </a:spcBef>
        <a:spcAft>
          <a:spcPct val="0"/>
        </a:spcAft>
        <a:buChar char="–"/>
        <a:defRPr sz="2200">
          <a:solidFill>
            <a:schemeClr val="bg1"/>
          </a:solidFill>
          <a:latin typeface="+mn-lt"/>
        </a:defRPr>
      </a:lvl4pPr>
      <a:lvl5pPr marL="10890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5pPr>
      <a:lvl6pPr marL="15462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6pPr>
      <a:lvl7pPr marL="20034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7pPr>
      <a:lvl8pPr marL="24606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8pPr>
      <a:lvl9pPr marL="2917825" indent="-230188" algn="l" rtl="0" eaLnBrk="1" fontAlgn="base" hangingPunct="1">
        <a:spcBef>
          <a:spcPct val="0"/>
        </a:spcBef>
        <a:spcAft>
          <a:spcPct val="0"/>
        </a:spcAft>
        <a:buChar char="»"/>
        <a:defRPr sz="22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7E058A-BE83-4555-A4E2-607B76F51D22}"/>
              </a:ext>
            </a:extLst>
          </p:cNvPr>
          <p:cNvSpPr txBox="1"/>
          <p:nvPr/>
        </p:nvSpPr>
        <p:spPr>
          <a:xfrm>
            <a:off x="5257800" y="990600"/>
            <a:ext cx="3276598" cy="1938992"/>
          </a:xfrm>
          <a:prstGeom prst="rect">
            <a:avLst/>
          </a:prstGeom>
          <a:gradFill flip="none" rotWithShape="1">
            <a:gsLst>
              <a:gs pos="0">
                <a:srgbClr val="000099"/>
              </a:gs>
              <a:gs pos="74000">
                <a:srgbClr val="3333FF"/>
              </a:gs>
              <a:gs pos="100000">
                <a:srgbClr val="0000CC"/>
              </a:gs>
            </a:gsLst>
            <a:path path="rect">
              <a:fillToRect l="100000" t="100000"/>
            </a:path>
            <a:tileRect r="-100000" b="-100000"/>
          </a:gradFill>
          <a:ln w="41275" cmpd="thickThin">
            <a:solidFill>
              <a:schemeClr val="tx2"/>
            </a:solidFill>
          </a:ln>
          <a:effectLst>
            <a:outerShdw blurRad="165100" dist="254000" dir="2700000" algn="tl" rotWithShape="0">
              <a:schemeClr val="accent1">
                <a:lumMod val="10000"/>
                <a:alpha val="40000"/>
              </a:schemeClr>
            </a:outerShdw>
          </a:effectLst>
          <a:scene3d>
            <a:camera prst="orthographicFront"/>
            <a:lightRig rig="threePt" dir="t"/>
          </a:scene3d>
          <a:sp3d>
            <a:bevelT w="196850" h="190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rgosContour" pitchFamily="2" charset="0"/>
              </a:rPr>
              <a:t>Faith</a:t>
            </a:r>
          </a:p>
          <a:p>
            <a:pPr algn="ctr"/>
            <a:r>
              <a:rPr lang="en-US" sz="6000" dirty="0">
                <a:latin typeface="ArgosContour" pitchFamily="2" charset="0"/>
              </a:rPr>
              <a:t>Part #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E8D83-9758-44FF-9C1A-A68FB7EDFCEF}"/>
              </a:ext>
            </a:extLst>
          </p:cNvPr>
          <p:cNvSpPr txBox="1"/>
          <p:nvPr/>
        </p:nvSpPr>
        <p:spPr>
          <a:xfrm>
            <a:off x="685800" y="5795396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n-lt"/>
              </a:rPr>
              <a:t>https://www.mathcompiler3d.com/bible-study</a:t>
            </a:r>
          </a:p>
        </p:txBody>
      </p:sp>
      <p:pic>
        <p:nvPicPr>
          <p:cNvPr id="1028" name="Picture 4" descr="Gradient Page: Best Gradients, Photos &amp; Wallpapers">
            <a:extLst>
              <a:ext uri="{FF2B5EF4-FFF2-40B4-BE49-F238E27FC236}">
                <a16:creationId xmlns:a16="http://schemas.microsoft.com/office/drawing/2014/main" id="{9886F90B-96F5-F723-2790-B5F485837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2" y="1524000"/>
            <a:ext cx="37592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978630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B501B9-1620-4D41-BEAB-5D62324E8F19}"/>
              </a:ext>
            </a:extLst>
          </p:cNvPr>
          <p:cNvSpPr txBox="1"/>
          <p:nvPr/>
        </p:nvSpPr>
        <p:spPr>
          <a:xfrm>
            <a:off x="4648200" y="533400"/>
            <a:ext cx="396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Overview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1EC510-7C35-4287-BA51-03B81A035968}"/>
              </a:ext>
            </a:extLst>
          </p:cNvPr>
          <p:cNvSpPr txBox="1"/>
          <p:nvPr/>
        </p:nvSpPr>
        <p:spPr>
          <a:xfrm>
            <a:off x="4800600" y="1524000"/>
            <a:ext cx="3962400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Introduction Paragraph</a:t>
            </a:r>
          </a:p>
        </p:txBody>
      </p:sp>
      <p:pic>
        <p:nvPicPr>
          <p:cNvPr id="2" name="Picture 4" descr="Gradient Page: Best Gradients, Photos &amp; Wallpapers">
            <a:extLst>
              <a:ext uri="{FF2B5EF4-FFF2-40B4-BE49-F238E27FC236}">
                <a16:creationId xmlns:a16="http://schemas.microsoft.com/office/drawing/2014/main" id="{6F5D8682-8FBA-85E0-4BAC-AA40E0DB8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2" y="1524000"/>
            <a:ext cx="37592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BCBE7F-9E43-3F45-A735-4BA1257A80C6}"/>
              </a:ext>
            </a:extLst>
          </p:cNvPr>
          <p:cNvSpPr txBox="1"/>
          <p:nvPr/>
        </p:nvSpPr>
        <p:spPr>
          <a:xfrm>
            <a:off x="4876800" y="3352800"/>
            <a:ext cx="3962400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1800" kern="100" dirty="0"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Follow up paragraph</a:t>
            </a:r>
          </a:p>
        </p:txBody>
      </p:sp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EB501B9-1620-4D41-BEAB-5D62324E8F19}"/>
              </a:ext>
            </a:extLst>
          </p:cNvPr>
          <p:cNvSpPr txBox="1"/>
          <p:nvPr/>
        </p:nvSpPr>
        <p:spPr>
          <a:xfrm>
            <a:off x="147112" y="304800"/>
            <a:ext cx="815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Lesson Name Point #: Scripture</a:t>
            </a:r>
            <a:endParaRPr lang="en-US" sz="28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40DAC2-8757-3FE2-2C3F-BD842FEE9F77}"/>
              </a:ext>
            </a:extLst>
          </p:cNvPr>
          <p:cNvSpPr txBox="1"/>
          <p:nvPr/>
        </p:nvSpPr>
        <p:spPr>
          <a:xfrm>
            <a:off x="228600" y="1084302"/>
            <a:ext cx="88444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bg1">
                    <a:lumMod val="20000"/>
                    <a:lumOff val="80000"/>
                  </a:schemeClr>
                </a:solidFill>
                <a:latin typeface="Bookman Old Style" panose="02050604050505020204" pitchFamily="18" charset="0"/>
              </a:rPr>
              <a:t>Bullet Points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D992BC-1E5F-3228-95E9-22C7523B9550}"/>
              </a:ext>
            </a:extLst>
          </p:cNvPr>
          <p:cNvSpPr txBox="1"/>
          <p:nvPr/>
        </p:nvSpPr>
        <p:spPr>
          <a:xfrm>
            <a:off x="457200" y="3429000"/>
            <a:ext cx="8158688" cy="3150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l">
              <a:lnSpc>
                <a:spcPct val="107000"/>
              </a:lnSpc>
              <a:spcAft>
                <a:spcPts val="800"/>
              </a:spcAft>
            </a:pPr>
            <a:r>
              <a:rPr lang="en-US" sz="1400" b="1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 Scripture Verses</a:t>
            </a:r>
            <a:endParaRPr lang="en-US" sz="1800" kern="100" dirty="0">
              <a:solidFill>
                <a:schemeClr val="accent6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Gradient Page: Best Gradients, Photos &amp; Wallpapers">
            <a:extLst>
              <a:ext uri="{FF2B5EF4-FFF2-40B4-BE49-F238E27FC236}">
                <a16:creationId xmlns:a16="http://schemas.microsoft.com/office/drawing/2014/main" id="{FCA0747C-4364-92AB-D42C-2D898AD5F2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865571"/>
            <a:ext cx="16256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060294"/>
      </p:ext>
    </p:extLst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0465B18-017F-28E8-C685-40A5964C1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take away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757A91-1082-4339-9317-5317AFA315F0}"/>
              </a:ext>
            </a:extLst>
          </p:cNvPr>
          <p:cNvSpPr txBox="1"/>
          <p:nvPr/>
        </p:nvSpPr>
        <p:spPr>
          <a:xfrm>
            <a:off x="1143000" y="2438400"/>
            <a:ext cx="6705600" cy="8556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Aft>
                <a:spcPts val="800"/>
              </a:spcAft>
            </a:pPr>
            <a:r>
              <a:rPr lang="en-US" sz="4800" kern="100" dirty="0">
                <a:solidFill>
                  <a:schemeClr val="accent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Take Away</a:t>
            </a:r>
          </a:p>
        </p:txBody>
      </p:sp>
    </p:spTree>
    <p:extLst>
      <p:ext uri="{BB962C8B-B14F-4D97-AF65-F5344CB8AC3E}">
        <p14:creationId xmlns:p14="http://schemas.microsoft.com/office/powerpoint/2010/main" val="2377403253"/>
      </p:ext>
    </p:extLst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Blue-Gradient.dep">
  <a:themeElements>
    <a:clrScheme name="Custom 1">
      <a:dk1>
        <a:srgbClr val="66FFFF"/>
      </a:dk1>
      <a:lt1>
        <a:srgbClr val="66FFFF"/>
      </a:lt1>
      <a:dk2>
        <a:srgbClr val="66FFFF"/>
      </a:dk2>
      <a:lt2>
        <a:srgbClr val="FFFF00"/>
      </a:lt2>
      <a:accent1>
        <a:srgbClr val="99FF99"/>
      </a:accent1>
      <a:accent2>
        <a:srgbClr val="FFFFFF"/>
      </a:accent2>
      <a:accent3>
        <a:srgbClr val="FFFF66"/>
      </a:accent3>
      <a:accent4>
        <a:srgbClr val="FFFF66"/>
      </a:accent4>
      <a:accent5>
        <a:srgbClr val="CC99FF"/>
      </a:accent5>
      <a:accent6>
        <a:srgbClr val="FFFF00"/>
      </a:accent6>
      <a:hlink>
        <a:srgbClr val="0042C7"/>
      </a:hlink>
      <a:folHlink>
        <a:srgbClr val="FFFF66"/>
      </a:folHlink>
    </a:clrScheme>
    <a:fontScheme name="Tahoma-Trebuchet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ooper Black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Blue-Gradient.dep</Template>
  <TotalTime>1565</TotalTime>
  <Words>35</Words>
  <Application>Microsoft Office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Times New Roman</vt:lpstr>
      <vt:lpstr>Cooper Black</vt:lpstr>
      <vt:lpstr>Bookman Old Style</vt:lpstr>
      <vt:lpstr>Trebuchet MS</vt:lpstr>
      <vt:lpstr>Arial</vt:lpstr>
      <vt:lpstr>Calibri</vt:lpstr>
      <vt:lpstr>Tahoma</vt:lpstr>
      <vt:lpstr>ArgosContour</vt:lpstr>
      <vt:lpstr>Aptos</vt:lpstr>
      <vt:lpstr>Blue-Gradient.dep</vt:lpstr>
      <vt:lpstr>PowerPoint Presentation</vt:lpstr>
      <vt:lpstr>PowerPoint Presentation</vt:lpstr>
      <vt:lpstr>PowerPoint Presentation</vt:lpstr>
      <vt:lpstr>The take away</vt:lpstr>
    </vt:vector>
  </TitlesOfParts>
  <Company>Pratte Publications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Hosea - Free Bible study commentary, notes, and comments available free at www.gospelway.com PowerPoint slides and charts</dc:title>
  <dc:subject>Free study notes on the Bible book of Hosea; commentary and comments on the Old Testament PowerPoint slides and charts</dc:subject>
  <dc:creator>David E. Pratte</dc:creator>
  <cp:keywords>Hosea book commentary study notes comments Bible religion Old Testament free church Christ prophecy prophet Israel Judah Jeroboam Gomer prostitute harlot adultery idolatry repentance sins wickedness,  - David E. Pratte; www.biblestudylessons.com</cp:keywords>
  <cp:lastModifiedBy>Doug Hagerman</cp:lastModifiedBy>
  <cp:revision>693</cp:revision>
  <cp:lastPrinted>2016-03-16T15:34:38Z</cp:lastPrinted>
  <dcterms:created xsi:type="dcterms:W3CDTF">2013-07-15T18:37:31Z</dcterms:created>
  <dcterms:modified xsi:type="dcterms:W3CDTF">2025-01-05T14:33:04Z</dcterms:modified>
</cp:coreProperties>
</file>