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337" r:id="rId4"/>
    <p:sldId id="333" r:id="rId5"/>
  </p:sldIdLst>
  <p:sldSz cx="9144000" cy="6858000" type="screen4x3"/>
  <p:notesSz cx="7010400" cy="9296400"/>
  <p:embeddedFontLst>
    <p:embeddedFont>
      <p:font typeface="ArgosContour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Cooper Black" panose="0208090404030B020404" pitchFamily="18" charset="0"/>
      <p:regular r:id="rId12"/>
    </p:embeddedFont>
    <p:embeddedFont>
      <p:font typeface="Tahoma" panose="020B0604030504040204" pitchFamily="34" charset="0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4996545" y="1062604"/>
            <a:ext cx="3276598" cy="286232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The Holy Spirit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85800" y="5795396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pic>
        <p:nvPicPr>
          <p:cNvPr id="1028" name="Picture 4" descr="Gradient Page: Best Gradients, Photos &amp; Wallpapers">
            <a:extLst>
              <a:ext uri="{FF2B5EF4-FFF2-40B4-BE49-F238E27FC236}">
                <a16:creationId xmlns:a16="http://schemas.microsoft.com/office/drawing/2014/main" id="{9886F90B-96F5-F723-2790-B5F485837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4648200" y="533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4800600" y="15240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Paragraph</a:t>
            </a:r>
          </a:p>
        </p:txBody>
      </p:sp>
      <p:pic>
        <p:nvPicPr>
          <p:cNvPr id="2" name="Picture 4" descr="Gradient Page: Best Gradients, Photos &amp; Wallpapers">
            <a:extLst>
              <a:ext uri="{FF2B5EF4-FFF2-40B4-BE49-F238E27FC236}">
                <a16:creationId xmlns:a16="http://schemas.microsoft.com/office/drawing/2014/main" id="{6F5D8682-8FBA-85E0-4BAC-AA40E0DB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4876800" y="33528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paragraph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Lesson Name Point #: Scripture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0DAC2-8757-3FE2-2C3F-BD842FEE9F77}"/>
              </a:ext>
            </a:extLst>
          </p:cNvPr>
          <p:cNvSpPr txBox="1"/>
          <p:nvPr/>
        </p:nvSpPr>
        <p:spPr>
          <a:xfrm>
            <a:off x="228600" y="1084302"/>
            <a:ext cx="8844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Bullet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992BC-1E5F-3228-95E9-22C7523B9550}"/>
              </a:ext>
            </a:extLst>
          </p:cNvPr>
          <p:cNvSpPr txBox="1"/>
          <p:nvPr/>
        </p:nvSpPr>
        <p:spPr>
          <a:xfrm>
            <a:off x="457200" y="3429000"/>
            <a:ext cx="8158688" cy="315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Scripture Verses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radient Page: Best Gradients, Photos &amp; Wallpapers">
            <a:extLst>
              <a:ext uri="{FF2B5EF4-FFF2-40B4-BE49-F238E27FC236}">
                <a16:creationId xmlns:a16="http://schemas.microsoft.com/office/drawing/2014/main" id="{FCA0747C-4364-92AB-D42C-2D898AD5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5571"/>
            <a:ext cx="1625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take away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57A91-1082-4339-9317-5317AFA315F0}"/>
              </a:ext>
            </a:extLst>
          </p:cNvPr>
          <p:cNvSpPr txBox="1"/>
          <p:nvPr/>
        </p:nvSpPr>
        <p:spPr>
          <a:xfrm>
            <a:off x="1143000" y="2438400"/>
            <a:ext cx="6705600" cy="85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Take Away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1565</TotalTime>
  <Words>36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Times New Roman</vt:lpstr>
      <vt:lpstr>ArgosContour</vt:lpstr>
      <vt:lpstr>Cooper Black</vt:lpstr>
      <vt:lpstr>Bookman Old Style</vt:lpstr>
      <vt:lpstr>Trebuchet MS</vt:lpstr>
      <vt:lpstr>Arial</vt:lpstr>
      <vt:lpstr>Calibri</vt:lpstr>
      <vt:lpstr>Tahoma</vt:lpstr>
      <vt:lpstr>Aptos</vt:lpstr>
      <vt:lpstr>Blue-Gradient.dep</vt:lpstr>
      <vt:lpstr>PowerPoint Presentation</vt:lpstr>
      <vt:lpstr>PowerPoint Presentation</vt:lpstr>
      <vt:lpstr>PowerPoint Presentation</vt:lpstr>
      <vt:lpstr>The take away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693</cp:revision>
  <cp:lastPrinted>2016-03-16T15:34:38Z</cp:lastPrinted>
  <dcterms:created xsi:type="dcterms:W3CDTF">2013-07-15T18:37:31Z</dcterms:created>
  <dcterms:modified xsi:type="dcterms:W3CDTF">2025-01-05T14:39:40Z</dcterms:modified>
</cp:coreProperties>
</file>