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1"/>
  </p:sldMasterIdLst>
  <p:notesMasterIdLst>
    <p:notesMasterId r:id="rId10"/>
  </p:notesMasterIdLst>
  <p:sldIdLst>
    <p:sldId id="264" r:id="rId2"/>
    <p:sldId id="266" r:id="rId3"/>
    <p:sldId id="259" r:id="rId4"/>
    <p:sldId id="265" r:id="rId5"/>
    <p:sldId id="261" r:id="rId6"/>
    <p:sldId id="258" r:id="rId7"/>
    <p:sldId id="262" r:id="rId8"/>
    <p:sldId id="267" r:id="rId9"/>
  </p:sldIdLst>
  <p:sldSz cx="9144000" cy="6858000" type="screen4x3"/>
  <p:notesSz cx="7010400" cy="9296400"/>
  <p:embeddedFontLst>
    <p:embeddedFont>
      <p:font typeface="Bookman Old Style" panose="02050604050505020204" pitchFamily="18" charset="0"/>
      <p:regular r:id="rId11"/>
      <p:bold r:id="rId12"/>
      <p:italic r:id="rId13"/>
      <p:boldItalic r:id="rId14"/>
    </p:embeddedFont>
    <p:embeddedFont>
      <p:font typeface="Cooper Black" panose="0208090404030B020404" pitchFamily="18" charset="0"/>
      <p:regular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  <a:srgbClr val="3333FF"/>
    <a:srgbClr val="006600"/>
    <a:srgbClr val="0000CC"/>
    <a:srgbClr val="255997"/>
    <a:srgbClr val="3072C2"/>
    <a:srgbClr val="85A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42" autoAdjust="0"/>
    <p:restoredTop sz="92308" autoAdjust="0"/>
  </p:normalViewPr>
  <p:slideViewPr>
    <p:cSldViewPr showGuides="1">
      <p:cViewPr varScale="1">
        <p:scale>
          <a:sx n="116" d="100"/>
          <a:sy n="116" d="100"/>
        </p:scale>
        <p:origin x="6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Hagerman" userId="4644590a0568e52e" providerId="LiveId" clId="{D249BA57-6CCD-48C1-9585-3122300B097A}"/>
    <pc:docChg chg="custSel addSld delSld modSld sldOrd">
      <pc:chgData name="Doug Hagerman" userId="4644590a0568e52e" providerId="LiveId" clId="{D249BA57-6CCD-48C1-9585-3122300B097A}" dt="2025-02-15T19:34:19.245" v="4"/>
      <pc:docMkLst>
        <pc:docMk/>
      </pc:docMkLst>
      <pc:sldChg chg="del">
        <pc:chgData name="Doug Hagerman" userId="4644590a0568e52e" providerId="LiveId" clId="{D249BA57-6CCD-48C1-9585-3122300B097A}" dt="2025-02-15T19:33:36.040" v="1" actId="2696"/>
        <pc:sldMkLst>
          <pc:docMk/>
          <pc:sldMk cId="823285220" sldId="263"/>
        </pc:sldMkLst>
      </pc:sldChg>
      <pc:sldChg chg="delSp mod">
        <pc:chgData name="Doug Hagerman" userId="4644590a0568e52e" providerId="LiveId" clId="{D249BA57-6CCD-48C1-9585-3122300B097A}" dt="2025-02-12T00:44:28.100" v="0" actId="478"/>
        <pc:sldMkLst>
          <pc:docMk/>
          <pc:sldMk cId="1592606315" sldId="266"/>
        </pc:sldMkLst>
      </pc:sldChg>
      <pc:sldChg chg="add ord">
        <pc:chgData name="Doug Hagerman" userId="4644590a0568e52e" providerId="LiveId" clId="{D249BA57-6CCD-48C1-9585-3122300B097A}" dt="2025-02-15T19:34:19.245" v="4"/>
        <pc:sldMkLst>
          <pc:docMk/>
          <pc:sldMk cId="403330124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AE7724-F89D-434E-875D-CE2B3B36F62C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791749-5BC2-43B7-B2AD-DDDAC45E0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279525"/>
            <a:ext cx="7773987" cy="5027613"/>
          </a:xfrm>
        </p:spPr>
        <p:txBody>
          <a:bodyPr/>
          <a:lstStyle>
            <a:lvl1pPr>
              <a:defRPr sz="2400" b="0"/>
            </a:lvl1pPr>
            <a:lvl2pPr marL="168275" lvl="1" indent="339725" algn="l">
              <a:defRPr sz="2200"/>
            </a:lvl2pPr>
            <a:lvl3pPr marL="906463" lvl="2" indent="-284163">
              <a:defRPr sz="2200"/>
            </a:lvl3pPr>
            <a:lvl4pPr marL="1477963" lvl="3" indent="-457200">
              <a:defRPr/>
            </a:lvl4pPr>
            <a:lvl5pPr marL="2049463" lvl="4" indent="-457200">
              <a:defRPr/>
            </a:lvl5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1F2048-3D42-407A-9D28-C83CBC387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CDE35-B606-46E7-B573-8D32A650B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47688"/>
            <a:ext cx="1943100" cy="575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47688"/>
            <a:ext cx="5676900" cy="575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CE27E-C1DD-47DD-8654-BD4CC0669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92636-9D43-48C2-9413-C1B4AECB7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7CAC6-6D5F-4690-8F3F-253CE573C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79525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ED69-2848-454A-A3E5-CA18CCA62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74DC-4236-4098-A9FD-F54F53D0C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AEBF-944A-4F68-9707-0F0B9747D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272D9-EC81-4C08-AA85-7246CFBD0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B3E24-8372-419E-A57C-424937A78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63DB0-0B75-4BD8-9C8C-8CA2940363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007A"/>
            </a:gs>
            <a:gs pos="100000">
              <a:srgbClr val="0000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7688"/>
            <a:ext cx="7772400" cy="5937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79525"/>
            <a:ext cx="7772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ADD9027C-462F-4D67-AD24-58FA963681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114300"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n-lt"/>
        </a:defRPr>
      </a:lvl2pPr>
      <a:lvl3pPr marL="396875" indent="-168275" algn="l" rtl="0" eaLnBrk="1" fontAlgn="base" hangingPunct="1">
        <a:spcBef>
          <a:spcPct val="0"/>
        </a:spcBef>
        <a:spcAft>
          <a:spcPct val="0"/>
        </a:spcAft>
        <a:buChar char="•"/>
        <a:defRPr sz="2400" b="1" i="1">
          <a:solidFill>
            <a:schemeClr val="bg1"/>
          </a:solidFill>
          <a:latin typeface="+mn-lt"/>
        </a:defRPr>
      </a:lvl3pPr>
      <a:lvl4pPr marL="744538" indent="-233363" algn="l" rtl="0" eaLnBrk="1" fontAlgn="base" hangingPunct="1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10890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5pPr>
      <a:lvl6pPr marL="15462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6pPr>
      <a:lvl7pPr marL="20034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7pPr>
      <a:lvl8pPr marL="24606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8pPr>
      <a:lvl9pPr marL="29178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BBBA7-2080-DCF8-5CEA-CBAA42C6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219200"/>
            <a:ext cx="8107680" cy="54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B5273-1BB7-04CD-7F84-52B35DF5DF49}"/>
              </a:ext>
            </a:extLst>
          </p:cNvPr>
          <p:cNvSpPr txBox="1"/>
          <p:nvPr/>
        </p:nvSpPr>
        <p:spPr>
          <a:xfrm>
            <a:off x="152400" y="3686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Fruits of the Spirit – Part – 1 - Humor</a:t>
            </a:r>
          </a:p>
        </p:txBody>
      </p:sp>
    </p:spTree>
    <p:extLst>
      <p:ext uri="{BB962C8B-B14F-4D97-AF65-F5344CB8AC3E}">
        <p14:creationId xmlns:p14="http://schemas.microsoft.com/office/powerpoint/2010/main" val="2580476475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3C821-408A-D7A2-5CC6-F00C51F28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DCB07-FFC3-E691-72EF-18B75A4D8F0E}"/>
              </a:ext>
            </a:extLst>
          </p:cNvPr>
          <p:cNvSpPr txBox="1"/>
          <p:nvPr/>
        </p:nvSpPr>
        <p:spPr>
          <a:xfrm>
            <a:off x="228600" y="90997"/>
            <a:ext cx="8534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Fruits of the Spirit – Part 1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Discussion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EA999-8F49-92DF-6A4B-B233CEF7D269}"/>
              </a:ext>
            </a:extLst>
          </p:cNvPr>
          <p:cNvSpPr txBox="1"/>
          <p:nvPr/>
        </p:nvSpPr>
        <p:spPr>
          <a:xfrm>
            <a:off x="230171" y="990600"/>
            <a:ext cx="8686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**What was the name of the bovine in the audition?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Why should you consider joy when falling into temptation?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are the 9 fruits of the Spirit?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kind of answer turns away wrath?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How should we live with all men?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kind of thoughts does God think towards us?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How should be follow God?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have children not learned how to do?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How is the peace of God described that keeps are our and minds through Jesus Christ?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Which of the fruits of the Spirit is there no law against?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Is peace related to your tongue?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is the source of our strength?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dries the bones?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are the benefits of a merry heart?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How does an ambassador of God dress?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make trait are we identified as Jesus disciples?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did Jesus do for us and what did that show?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scripture in Thessalonians tells us that we are partially sanctified by God?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are the 3 parts of born-again human that are preserved blameless unto the coming of our Lord Jesus Christ?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kind of words stir of anger?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is the primary characteristic of Joy?</a:t>
            </a:r>
          </a:p>
        </p:txBody>
      </p:sp>
    </p:spTree>
    <p:extLst>
      <p:ext uri="{BB962C8B-B14F-4D97-AF65-F5344CB8AC3E}">
        <p14:creationId xmlns:p14="http://schemas.microsoft.com/office/powerpoint/2010/main" val="1592606315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3845C-AE22-A7AB-84EA-8590838D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Single Corner Snipped 30">
            <a:extLst>
              <a:ext uri="{FF2B5EF4-FFF2-40B4-BE49-F238E27FC236}">
                <a16:creationId xmlns:a16="http://schemas.microsoft.com/office/drawing/2014/main" id="{0D604074-00AB-78D3-7585-4B74E344F3D7}"/>
              </a:ext>
            </a:extLst>
          </p:cNvPr>
          <p:cNvSpPr/>
          <p:nvPr/>
        </p:nvSpPr>
        <p:spPr bwMode="auto">
          <a:xfrm>
            <a:off x="76200" y="5288919"/>
            <a:ext cx="8915400" cy="1416681"/>
          </a:xfrm>
          <a:prstGeom prst="snip1Rect">
            <a:avLst/>
          </a:prstGeom>
          <a:solidFill>
            <a:schemeClr val="accent5">
              <a:lumMod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oper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1ACA1-21BF-6DBC-13DC-9F893F01D6C6}"/>
              </a:ext>
            </a:extLst>
          </p:cNvPr>
          <p:cNvSpPr txBox="1"/>
          <p:nvPr/>
        </p:nvSpPr>
        <p:spPr>
          <a:xfrm>
            <a:off x="152400" y="3686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Fruits of the Spirit – Part - 1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0EBA4-A0BA-B545-7DF4-F5C349639A39}"/>
              </a:ext>
            </a:extLst>
          </p:cNvPr>
          <p:cNvSpPr txBox="1"/>
          <p:nvPr/>
        </p:nvSpPr>
        <p:spPr>
          <a:xfrm>
            <a:off x="2209800" y="514359"/>
            <a:ext cx="441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There are 9 fruits of Spirit that we should exhibit in our lives on a daily basis</a:t>
            </a:r>
          </a:p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Galatians 5:22-23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22 But the fruit of the Spirit is love, </a:t>
            </a:r>
            <a:r>
              <a:rPr lang="en-US" sz="12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joy</a:t>
            </a:r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, </a:t>
            </a:r>
            <a:r>
              <a:rPr lang="en-US" sz="12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peace</a:t>
            </a:r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, longsuffering, gentleness, goodness, </a:t>
            </a:r>
            <a:r>
              <a:rPr lang="en-US" sz="12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faith</a:t>
            </a:r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,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23 Meekness, temperance: against such there is no law.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9ADAD-1BAF-133A-0F44-F7EAFEC501FD}"/>
              </a:ext>
            </a:extLst>
          </p:cNvPr>
          <p:cNvSpPr txBox="1"/>
          <p:nvPr/>
        </p:nvSpPr>
        <p:spPr>
          <a:xfrm>
            <a:off x="162612" y="3717990"/>
            <a:ext cx="1676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Make an Effort to live in peace</a:t>
            </a:r>
          </a:p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Romans 12:18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18 If it be possible, as much as lieth in you, live peaceably with all men.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85385-DEF5-DD05-4621-ABDE0DE66F1A}"/>
              </a:ext>
            </a:extLst>
          </p:cNvPr>
          <p:cNvSpPr txBox="1"/>
          <p:nvPr/>
        </p:nvSpPr>
        <p:spPr>
          <a:xfrm>
            <a:off x="6629400" y="498529"/>
            <a:ext cx="24470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God’s peace is deeper than your worst trouble</a:t>
            </a:r>
          </a:p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Philippians 4:7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7 And the peace of God, which </a:t>
            </a:r>
            <a:r>
              <a:rPr lang="en-US" sz="12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passeth</a:t>
            </a:r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all understanding, shall keep your hearts and minds through Christ Jesus.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BDCEA-D83D-D545-C2DC-41DBC32B637F}"/>
              </a:ext>
            </a:extLst>
          </p:cNvPr>
          <p:cNvSpPr txBox="1"/>
          <p:nvPr/>
        </p:nvSpPr>
        <p:spPr>
          <a:xfrm>
            <a:off x="5152548" y="2174080"/>
            <a:ext cx="3783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God is a God of Peace</a:t>
            </a:r>
          </a:p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1 Thessalonians 5:23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23 And the very God of peace sanctify you wholly; and I pray God your whole spirit and soul and body be preserved blameless unto the coming of our Lord Jesus Christ.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90FB0-7C99-3C98-A2AB-91D5D734B035}"/>
              </a:ext>
            </a:extLst>
          </p:cNvPr>
          <p:cNvSpPr txBox="1"/>
          <p:nvPr/>
        </p:nvSpPr>
        <p:spPr>
          <a:xfrm>
            <a:off x="2165022" y="3609654"/>
            <a:ext cx="67676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God thinks thoughts of Peace toward you</a:t>
            </a:r>
          </a:p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Jeremiah 29:11-13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11 For I know the thoughts that I think toward you, saith the Lord, thoughts of peace, and not of evil, to give you an expected end.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12 Then shall ye call upon me, and ye shall go and pray unto me, and I will hearken unto you.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13 And ye shall seek me, and find me, when ye shall search for me with all your heart.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4CBB-C3EC-6CAE-D732-29D264E09E67}"/>
              </a:ext>
            </a:extLst>
          </p:cNvPr>
          <p:cNvSpPr txBox="1"/>
          <p:nvPr/>
        </p:nvSpPr>
        <p:spPr>
          <a:xfrm>
            <a:off x="4495800" y="57912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Matthew 18:1-5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3 And said, Verily I say unto you, Except ye be converted, and become as little children, ye shall not enter into the kingdom of heaven.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008588-ED6D-4952-4B44-7C8864224FAC}"/>
              </a:ext>
            </a:extLst>
          </p:cNvPr>
          <p:cNvSpPr txBox="1"/>
          <p:nvPr/>
        </p:nvSpPr>
        <p:spPr>
          <a:xfrm>
            <a:off x="4495800" y="5529590"/>
            <a:ext cx="4343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Little children have not learned to doubt – they believe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Peace Sign Hand Images – Browse 267,510 ...">
            <a:extLst>
              <a:ext uri="{FF2B5EF4-FFF2-40B4-BE49-F238E27FC236}">
                <a16:creationId xmlns:a16="http://schemas.microsoft.com/office/drawing/2014/main" id="{DA872E2F-A449-DE49-2387-11EF74D8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7630"/>
            <a:ext cx="1918823" cy="12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CACECC-17F7-C729-CC2B-9D8ACA6E333A}"/>
              </a:ext>
            </a:extLst>
          </p:cNvPr>
          <p:cNvSpPr txBox="1"/>
          <p:nvPr/>
        </p:nvSpPr>
        <p:spPr>
          <a:xfrm>
            <a:off x="152400" y="338683"/>
            <a:ext cx="228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Is peace a sign?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EA0852-C94C-559A-0DB2-360F51E73691}"/>
              </a:ext>
            </a:extLst>
          </p:cNvPr>
          <p:cNvSpPr txBox="1"/>
          <p:nvPr/>
        </p:nvSpPr>
        <p:spPr>
          <a:xfrm>
            <a:off x="162612" y="2463358"/>
            <a:ext cx="19188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Proverbs 15:1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15 A soft answer </a:t>
            </a:r>
            <a:r>
              <a:rPr lang="en-US" sz="12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turneth</a:t>
            </a:r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away wrath: but grievous words stir up anger.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9AFD1D-14D5-6DC5-CA42-61AD1C9D3962}"/>
              </a:ext>
            </a:extLst>
          </p:cNvPr>
          <p:cNvSpPr txBox="1"/>
          <p:nvPr/>
        </p:nvSpPr>
        <p:spPr>
          <a:xfrm>
            <a:off x="152400" y="1972616"/>
            <a:ext cx="228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Is peace related to your tongue?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9B6A69-C185-AD17-7367-DA629B6027DB}"/>
              </a:ext>
            </a:extLst>
          </p:cNvPr>
          <p:cNvSpPr txBox="1"/>
          <p:nvPr/>
        </p:nvSpPr>
        <p:spPr>
          <a:xfrm>
            <a:off x="149258" y="5373387"/>
            <a:ext cx="228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How should we follow God in relationship to peace?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F0D21D-B88B-8503-3ACA-74AFF0402B65}"/>
              </a:ext>
            </a:extLst>
          </p:cNvPr>
          <p:cNvSpPr txBox="1"/>
          <p:nvPr/>
        </p:nvSpPr>
        <p:spPr>
          <a:xfrm>
            <a:off x="166933" y="6093767"/>
            <a:ext cx="423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Ephesians 5:1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Be ye therefore followers of God, as dear children;</a:t>
            </a:r>
          </a:p>
        </p:txBody>
      </p:sp>
      <p:pic>
        <p:nvPicPr>
          <p:cNvPr id="1028" name="Picture 4" descr="Ship Steering Wheel History ...">
            <a:extLst>
              <a:ext uri="{FF2B5EF4-FFF2-40B4-BE49-F238E27FC236}">
                <a16:creationId xmlns:a16="http://schemas.microsoft.com/office/drawing/2014/main" id="{7E8F9695-8B88-34E3-ABFD-61094B8B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72" y="1969383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04824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B9B9B6-225F-09E0-E838-BB91EE641611}"/>
              </a:ext>
            </a:extLst>
          </p:cNvPr>
          <p:cNvSpPr txBox="1"/>
          <p:nvPr/>
        </p:nvSpPr>
        <p:spPr>
          <a:xfrm>
            <a:off x="298443" y="76200"/>
            <a:ext cx="815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Faith Commercial – Anti-weapon coating for your shield of faith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252BC-4D22-6237-5DA7-6668065FE60F}"/>
              </a:ext>
            </a:extLst>
          </p:cNvPr>
          <p:cNvSpPr txBox="1"/>
          <p:nvPr/>
        </p:nvSpPr>
        <p:spPr>
          <a:xfrm>
            <a:off x="298443" y="715756"/>
            <a:ext cx="2520957" cy="113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you </a:t>
            </a: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find your arm getting tired because your shield of faith is </a:t>
            </a: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full of fiery darts?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DC30F-15AB-1495-9EB3-7C5C1530C195}"/>
              </a:ext>
            </a:extLst>
          </p:cNvPr>
          <p:cNvSpPr txBox="1"/>
          <p:nvPr/>
        </p:nvSpPr>
        <p:spPr>
          <a:xfrm>
            <a:off x="3200400" y="711189"/>
            <a:ext cx="2810608" cy="87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As a result are you too tired to even pick up the sword of the spirit?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9E48E-5F88-16DC-C415-2EFC50D1D139}"/>
              </a:ext>
            </a:extLst>
          </p:cNvPr>
          <p:cNvSpPr txBox="1"/>
          <p:nvPr/>
        </p:nvSpPr>
        <p:spPr>
          <a:xfrm>
            <a:off x="6477000" y="679081"/>
            <a:ext cx="2513531" cy="113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Has the enemy put “You” at the top of his hit list because you’re an easy mark?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3DF3C-7FE6-EB2E-C566-CB181CA7C997}"/>
              </a:ext>
            </a:extLst>
          </p:cNvPr>
          <p:cNvSpPr txBox="1"/>
          <p:nvPr/>
        </p:nvSpPr>
        <p:spPr>
          <a:xfrm>
            <a:off x="76200" y="3427562"/>
            <a:ext cx="5934808" cy="1542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Then do I have the deal for you! 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just 1 mustard seed of Faith 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can purchase God’s anti-weapon coating for your shield of faith. Just take an aerosol can of Isaiah 54:17 and spray thoroughly. That’s right, when the devil’s weapons hit your shield of faith they will melt just like gallium in hot water – and th</a:t>
            </a:r>
            <a:r>
              <a:rPr lang="en-US" sz="1200" b="1" kern="100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residue will </a:t>
            </a:r>
            <a:r>
              <a:rPr lang="en-US" sz="12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run off of your shield just like gallium off of a ducks back.</a:t>
            </a:r>
            <a:endParaRPr lang="en-US" sz="1200" kern="100" dirty="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1AF30-E19B-47EA-1A55-E8D8459E3B6D}"/>
              </a:ext>
            </a:extLst>
          </p:cNvPr>
          <p:cNvSpPr txBox="1"/>
          <p:nvPr/>
        </p:nvSpPr>
        <p:spPr>
          <a:xfrm>
            <a:off x="1938256" y="5277667"/>
            <a:ext cx="3401505" cy="610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 what God’s anti-weapon coating system can do for you!</a:t>
            </a:r>
            <a:endParaRPr lang="en-US" sz="1600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Finger Pointing Forward Images – Browse 19,749 Stock Photos, Vectors, and  Video | Adobe Stock">
            <a:extLst>
              <a:ext uri="{FF2B5EF4-FFF2-40B4-BE49-F238E27FC236}">
                <a16:creationId xmlns:a16="http://schemas.microsoft.com/office/drawing/2014/main" id="{6A65EB8D-3BDB-FA2F-0B0B-DE3A23FBD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5308783"/>
            <a:ext cx="1703747" cy="13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D36F74-B4E1-EBA5-BDFD-EF591AD03A5A}"/>
              </a:ext>
            </a:extLst>
          </p:cNvPr>
          <p:cNvSpPr txBox="1"/>
          <p:nvPr/>
        </p:nvSpPr>
        <p:spPr>
          <a:xfrm>
            <a:off x="1932347" y="5943600"/>
            <a:ext cx="4000989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now return to your regularly scheduled Bible study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What does Ephesians 6:16 mean? | Bible Art">
            <a:extLst>
              <a:ext uri="{FF2B5EF4-FFF2-40B4-BE49-F238E27FC236}">
                <a16:creationId xmlns:a16="http://schemas.microsoft.com/office/drawing/2014/main" id="{A05BC4B0-0A9D-C19A-18D5-B5762D5A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0" y="1876317"/>
            <a:ext cx="1518633" cy="15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Do We Use the Sword of the Spirit ...">
            <a:extLst>
              <a:ext uri="{FF2B5EF4-FFF2-40B4-BE49-F238E27FC236}">
                <a16:creationId xmlns:a16="http://schemas.microsoft.com/office/drawing/2014/main" id="{8261C5CB-6236-C578-49D7-0EF71FDF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16531"/>
            <a:ext cx="3048000" cy="158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4FAB1-75A1-FBD3-70F5-EC7452BE4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783495"/>
            <a:ext cx="1581371" cy="1609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B1CFCA-34A5-9729-53F7-13DEC25E1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130" y="363983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3820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D3E18-4D3C-93CD-0675-70BB8108B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278AF-2607-221F-FDCB-CE0FDFE33ACC}"/>
              </a:ext>
            </a:extLst>
          </p:cNvPr>
          <p:cNvSpPr txBox="1"/>
          <p:nvPr/>
        </p:nvSpPr>
        <p:spPr>
          <a:xfrm>
            <a:off x="228600" y="90997"/>
            <a:ext cx="85343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Fruits of the Spirit – Part 1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Joy / (Patience) / Faith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4A590-DDF9-BB95-8AAD-3DC7719C3B47}"/>
              </a:ext>
            </a:extLst>
          </p:cNvPr>
          <p:cNvSpPr txBox="1"/>
          <p:nvPr/>
        </p:nvSpPr>
        <p:spPr>
          <a:xfrm>
            <a:off x="2442328" y="137160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James 1:2-3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 My brethren, count it all joy when ye fall into divers temptations;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3 Knowing this, that the trying of your faith worketh patience.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C392F-D8BC-815B-1F2F-72B7EA487DBA}"/>
              </a:ext>
            </a:extLst>
          </p:cNvPr>
          <p:cNvSpPr txBox="1"/>
          <p:nvPr/>
        </p:nvSpPr>
        <p:spPr>
          <a:xfrm>
            <a:off x="2819400" y="990600"/>
            <a:ext cx="38178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Joy plays a role in receiving your victory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6351E-4611-6897-756A-51CA65582DC6}"/>
              </a:ext>
            </a:extLst>
          </p:cNvPr>
          <p:cNvSpPr txBox="1"/>
          <p:nvPr/>
        </p:nvSpPr>
        <p:spPr>
          <a:xfrm>
            <a:off x="304802" y="2491264"/>
            <a:ext cx="85343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If the devil can’t steal your joy – he can’t steel your goods – why? Because if you are in joy during a temptation not to believe God’s promise, you will be able to exercise patience which is required for faith to work – therefore, you will receive the promise because you kept joy, and the devil talk you out of your faith.</a:t>
            </a:r>
          </a:p>
        </p:txBody>
      </p:sp>
      <p:pic>
        <p:nvPicPr>
          <p:cNvPr id="2050" name="Picture 2" descr="Activity: Bring Joy Into Your Body – IDEO U">
            <a:extLst>
              <a:ext uri="{FF2B5EF4-FFF2-40B4-BE49-F238E27FC236}">
                <a16:creationId xmlns:a16="http://schemas.microsoft.com/office/drawing/2014/main" id="{B06BAEAD-B83E-8570-9594-C4F4DF47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9" y="4953000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6CC199-242E-7241-9B25-690B32846CCC}"/>
              </a:ext>
            </a:extLst>
          </p:cNvPr>
          <p:cNvSpPr txBox="1"/>
          <p:nvPr/>
        </p:nvSpPr>
        <p:spPr>
          <a:xfrm>
            <a:off x="228600" y="4572000"/>
            <a:ext cx="2971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Walking, leaping and Praising God!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C33DB-5524-1463-B681-44DE94FB63AB}"/>
              </a:ext>
            </a:extLst>
          </p:cNvPr>
          <p:cNvSpPr txBox="1"/>
          <p:nvPr/>
        </p:nvSpPr>
        <p:spPr>
          <a:xfrm>
            <a:off x="228600" y="4295001"/>
            <a:ext cx="27960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Acts 3:8 – Joy is demonstrable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036E1-A383-96A2-8028-688852EAF8BB}"/>
              </a:ext>
            </a:extLst>
          </p:cNvPr>
          <p:cNvSpPr txBox="1"/>
          <p:nvPr/>
        </p:nvSpPr>
        <p:spPr>
          <a:xfrm>
            <a:off x="3276600" y="4724400"/>
            <a:ext cx="2438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Nehemiah 8:10 </a:t>
            </a:r>
          </a:p>
          <a:p>
            <a:pPr algn="l"/>
            <a:r>
              <a:rPr lang="en-US" sz="12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Then he said unto them, Go your way, eat the fat, and drink the sweet, and send portions unto them for whom nothing is prepared: for this day is holy unto our Lord: neither be ye sorry; </a:t>
            </a:r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for the joy of the Lord is your strength.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CF3EEA-0150-AB9A-38F8-FAD787554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087432"/>
            <a:ext cx="2187022" cy="6196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893B9C-629C-3457-5325-54D7B707D46C}"/>
              </a:ext>
            </a:extLst>
          </p:cNvPr>
          <p:cNvSpPr txBox="1"/>
          <p:nvPr/>
        </p:nvSpPr>
        <p:spPr>
          <a:xfrm>
            <a:off x="6172200" y="5486400"/>
            <a:ext cx="2333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Proverbs 17:22</a:t>
            </a:r>
          </a:p>
          <a:p>
            <a:pPr algn="l"/>
            <a:r>
              <a:rPr lang="en-US" sz="12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22 A merry heart doeth good like a medicine: but a broken spirit </a:t>
            </a:r>
            <a:r>
              <a:rPr lang="en-US" sz="1200" b="1" dirty="0" err="1">
                <a:solidFill>
                  <a:schemeClr val="accent6"/>
                </a:solidFill>
                <a:latin typeface="Bookman Old Style" panose="02050604050505020204" pitchFamily="18" charset="0"/>
              </a:rPr>
              <a:t>drieth</a:t>
            </a:r>
            <a:r>
              <a:rPr lang="en-US" sz="12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 the bones.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3A9D90-C3F3-808E-DFC6-16511FA91CF8}"/>
              </a:ext>
            </a:extLst>
          </p:cNvPr>
          <p:cNvSpPr txBox="1"/>
          <p:nvPr/>
        </p:nvSpPr>
        <p:spPr>
          <a:xfrm>
            <a:off x="6172200" y="4848999"/>
            <a:ext cx="2075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Joy doesn’t even have side effects!</a:t>
            </a:r>
          </a:p>
        </p:txBody>
      </p:sp>
    </p:spTree>
    <p:extLst>
      <p:ext uri="{BB962C8B-B14F-4D97-AF65-F5344CB8AC3E}">
        <p14:creationId xmlns:p14="http://schemas.microsoft.com/office/powerpoint/2010/main" val="989787637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B9B9B6-225F-09E0-E838-BB91EE641611}"/>
              </a:ext>
            </a:extLst>
          </p:cNvPr>
          <p:cNvSpPr txBox="1"/>
          <p:nvPr/>
        </p:nvSpPr>
        <p:spPr>
          <a:xfrm>
            <a:off x="298443" y="76200"/>
            <a:ext cx="81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Faith Commercial - Psalm 91 Protection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252BC-4D22-6237-5DA7-6668065FE60F}"/>
              </a:ext>
            </a:extLst>
          </p:cNvPr>
          <p:cNvSpPr txBox="1"/>
          <p:nvPr/>
        </p:nvSpPr>
        <p:spPr>
          <a:xfrm>
            <a:off x="298443" y="715756"/>
            <a:ext cx="2520957" cy="87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you always find yourself dashing your foot against a stone?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DC30F-15AB-1495-9EB3-7C5C1530C195}"/>
              </a:ext>
            </a:extLst>
          </p:cNvPr>
          <p:cNvSpPr txBox="1"/>
          <p:nvPr/>
        </p:nvSpPr>
        <p:spPr>
          <a:xfrm>
            <a:off x="3242896" y="567574"/>
            <a:ext cx="2810608" cy="113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Are you trudging through the mud of a 1000 falling at your side and 10,000 at your right hand?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lassic stone soup -- a mineral history ...">
            <a:extLst>
              <a:ext uri="{FF2B5EF4-FFF2-40B4-BE49-F238E27FC236}">
                <a16:creationId xmlns:a16="http://schemas.microsoft.com/office/drawing/2014/main" id="{307DAE6A-C67F-BA4E-80F9-650E2D11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7" y="2031446"/>
            <a:ext cx="2677397" cy="153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,200+ Bear Traps Stock Photos, Pictures &amp; Royalty-Free Images - iStock |  Minefield, Mouse trap, Bears">
            <a:extLst>
              <a:ext uri="{FF2B5EF4-FFF2-40B4-BE49-F238E27FC236}">
                <a16:creationId xmlns:a16="http://schemas.microsoft.com/office/drawing/2014/main" id="{AE91E403-9562-30DC-8A4F-42DB8E32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22" y="2028526"/>
            <a:ext cx="2362201" cy="15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Mushroom Cloud">
            <a:extLst>
              <a:ext uri="{FF2B5EF4-FFF2-40B4-BE49-F238E27FC236}">
                <a16:creationId xmlns:a16="http://schemas.microsoft.com/office/drawing/2014/main" id="{5F768B26-E69C-B3CE-71E4-950985329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16" y="2028526"/>
            <a:ext cx="1907168" cy="15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9E48E-5F88-16DC-C415-2EFC50D1D139}"/>
              </a:ext>
            </a:extLst>
          </p:cNvPr>
          <p:cNvSpPr txBox="1"/>
          <p:nvPr/>
        </p:nvSpPr>
        <p:spPr>
          <a:xfrm>
            <a:off x="6477000" y="555450"/>
            <a:ext cx="2513531" cy="113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Do you find yourself getting caught in bear traps made by the snare of the fowler?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3DF3C-7FE6-EB2E-C566-CB181CA7C997}"/>
              </a:ext>
            </a:extLst>
          </p:cNvPr>
          <p:cNvSpPr txBox="1"/>
          <p:nvPr/>
        </p:nvSpPr>
        <p:spPr>
          <a:xfrm>
            <a:off x="160847" y="3657600"/>
            <a:ext cx="8754554" cy="9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Then do I have the deal for you! 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just 1 mustard seed of Faith 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can purchase God’s protections services of Psalm 91.</a:t>
            </a:r>
            <a:endParaRPr lang="en-US" sz="1400" kern="100" dirty="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1AF30-E19B-47EA-1A55-E8D8459E3B6D}"/>
              </a:ext>
            </a:extLst>
          </p:cNvPr>
          <p:cNvSpPr txBox="1"/>
          <p:nvPr/>
        </p:nvSpPr>
        <p:spPr>
          <a:xfrm>
            <a:off x="154985" y="4604664"/>
            <a:ext cx="875455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 what God can do for you!</a:t>
            </a:r>
            <a:endParaRPr lang="en-US" sz="1800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Finger Pointing Forward Images – Browse 19,749 Stock Photos, Vectors, and  Video | Adobe Stock">
            <a:extLst>
              <a:ext uri="{FF2B5EF4-FFF2-40B4-BE49-F238E27FC236}">
                <a16:creationId xmlns:a16="http://schemas.microsoft.com/office/drawing/2014/main" id="{6A65EB8D-3BDB-FA2F-0B0B-DE3A23FBD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" y="4983229"/>
            <a:ext cx="2091104" cy="16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D36F74-B4E1-EBA5-BDFD-EF591AD03A5A}"/>
              </a:ext>
            </a:extLst>
          </p:cNvPr>
          <p:cNvSpPr txBox="1"/>
          <p:nvPr/>
        </p:nvSpPr>
        <p:spPr>
          <a:xfrm>
            <a:off x="2667000" y="6030713"/>
            <a:ext cx="6394939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now return to your regularly scheduled Bible study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78630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513B0-8950-4B7C-F0EA-EDE21304C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38BD8-6751-7B32-860A-CF01067C1BDA}"/>
              </a:ext>
            </a:extLst>
          </p:cNvPr>
          <p:cNvSpPr txBox="1"/>
          <p:nvPr/>
        </p:nvSpPr>
        <p:spPr>
          <a:xfrm>
            <a:off x="228600" y="90997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Fruits of the Spirit – Part 1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Showing Love – Love is an Action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Direct Acts of Kindness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C177E-3ECC-CD6D-84ED-058640EF6ADD}"/>
              </a:ext>
            </a:extLst>
          </p:cNvPr>
          <p:cNvSpPr txBox="1"/>
          <p:nvPr/>
        </p:nvSpPr>
        <p:spPr>
          <a:xfrm>
            <a:off x="224672" y="1187629"/>
            <a:ext cx="495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Some people say random acts of kindness – and although that’s better than random acts of violence, kindness takes intention – direct intention.</a:t>
            </a:r>
            <a:endParaRPr lang="en-US" sz="12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DDF7A-0BFA-D25D-CC0B-07C535FD0BF3}"/>
              </a:ext>
            </a:extLst>
          </p:cNvPr>
          <p:cNvSpPr txBox="1"/>
          <p:nvPr/>
        </p:nvSpPr>
        <p:spPr>
          <a:xfrm>
            <a:off x="245882" y="1981200"/>
            <a:ext cx="47833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You are a ambassador of God – Spiritually dress like it!</a:t>
            </a:r>
          </a:p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Colossians 3:12-13</a:t>
            </a:r>
          </a:p>
          <a:p>
            <a:pPr algn="l"/>
            <a:r>
              <a:rPr lang="en-US" sz="12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12 Put on therefore, as the elect of God, holy and beloved, bowels of mercies, kindness, humbleness of mind, meekness, longsuffering;</a:t>
            </a:r>
          </a:p>
          <a:p>
            <a:pPr algn="l"/>
            <a:r>
              <a:rPr lang="en-US" sz="12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13 Forbearing one another, and forgiving one another, if any man have a quarrel against any: even as Christ forgave you, so also do ye.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F8D6E-58D0-B63B-F4A2-8476434BDC29}"/>
              </a:ext>
            </a:extLst>
          </p:cNvPr>
          <p:cNvSpPr txBox="1"/>
          <p:nvPr/>
        </p:nvSpPr>
        <p:spPr>
          <a:xfrm>
            <a:off x="6183591" y="614273"/>
            <a:ext cx="23457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Of all the good things – Love is the greater</a:t>
            </a:r>
          </a:p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1 Corinthians 13:13 - NAS</a:t>
            </a:r>
          </a:p>
          <a:p>
            <a:pPr algn="l"/>
            <a:r>
              <a:rPr lang="en-US" sz="12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13 But now faith, hope, love, abide these three; but the greatest of these is love.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F36F7-28CA-09F5-AEDE-6663658510FA}"/>
              </a:ext>
            </a:extLst>
          </p:cNvPr>
          <p:cNvSpPr txBox="1"/>
          <p:nvPr/>
        </p:nvSpPr>
        <p:spPr>
          <a:xfrm>
            <a:off x="6153740" y="2508241"/>
            <a:ext cx="2434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Have Love on to another</a:t>
            </a:r>
          </a:p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John 13:35</a:t>
            </a:r>
          </a:p>
          <a:p>
            <a:pPr algn="l"/>
            <a:r>
              <a:rPr lang="en-US" sz="12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35 By this shall all men know that ye are my disciples, if ye have love one to another.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EA496-1DCC-E6AF-F431-49E716CAA6E0}"/>
              </a:ext>
            </a:extLst>
          </p:cNvPr>
          <p:cNvSpPr txBox="1"/>
          <p:nvPr/>
        </p:nvSpPr>
        <p:spPr>
          <a:xfrm>
            <a:off x="6153740" y="4201831"/>
            <a:ext cx="243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This means everything</a:t>
            </a:r>
          </a:p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1 Corinthians 16:14 - ESV</a:t>
            </a:r>
          </a:p>
          <a:p>
            <a:pPr algn="l"/>
            <a:r>
              <a:rPr lang="en-US" sz="12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Let all that you do be done in love.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A874EA-2CCC-3150-A70D-5D5807CE0E7B}"/>
              </a:ext>
            </a:extLst>
          </p:cNvPr>
          <p:cNvSpPr txBox="1"/>
          <p:nvPr/>
        </p:nvSpPr>
        <p:spPr>
          <a:xfrm>
            <a:off x="245882" y="3657600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Love see’s the heart</a:t>
            </a:r>
          </a:p>
          <a:p>
            <a:pPr algn="l"/>
            <a:r>
              <a:rPr lang="en-US" sz="1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John 8:10-11</a:t>
            </a:r>
          </a:p>
          <a:p>
            <a:pPr algn="l"/>
            <a:r>
              <a:rPr lang="en-US" sz="12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10 When Jesus had lifted up himself, and saw none but the woman, he said unto her, Woman, where are those thine accusers? hath no man condemned thee?</a:t>
            </a:r>
          </a:p>
          <a:p>
            <a:pPr algn="l"/>
            <a:r>
              <a:rPr lang="en-US" sz="12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11 She said, No man, Lord. And Jesus said unto her, Neither do I condemn thee: go, and sin no more.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045E6-3C17-2A48-B86A-1C1A07DB93EC}"/>
              </a:ext>
            </a:extLst>
          </p:cNvPr>
          <p:cNvSpPr txBox="1"/>
          <p:nvPr/>
        </p:nvSpPr>
        <p:spPr>
          <a:xfrm>
            <a:off x="245882" y="5345951"/>
            <a:ext cx="74122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Jesus Laid down his life for us</a:t>
            </a:r>
          </a:p>
          <a:p>
            <a:pPr algn="l"/>
            <a:r>
              <a:rPr lang="en-US" sz="1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John 15:13</a:t>
            </a:r>
          </a:p>
          <a:p>
            <a:pPr algn="l"/>
            <a:r>
              <a:rPr lang="en-US" sz="16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13 Greater love hath no man than this, that a man lay down his life for his friends.</a:t>
            </a:r>
          </a:p>
        </p:txBody>
      </p:sp>
    </p:spTree>
    <p:extLst>
      <p:ext uri="{BB962C8B-B14F-4D97-AF65-F5344CB8AC3E}">
        <p14:creationId xmlns:p14="http://schemas.microsoft.com/office/powerpoint/2010/main" val="1538747403"/>
      </p:ext>
    </p:ext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CE94-D8B6-2EC2-8773-85CD4FEC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636F8-B681-1889-7043-B743851BE788}"/>
              </a:ext>
            </a:extLst>
          </p:cNvPr>
          <p:cNvSpPr txBox="1"/>
          <p:nvPr/>
        </p:nvSpPr>
        <p:spPr>
          <a:xfrm>
            <a:off x="228600" y="90997"/>
            <a:ext cx="8534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Fruits of the Spirit – Part 1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Discussion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0E9B1-27AD-FA95-B010-6BF46AF6ABCD}"/>
              </a:ext>
            </a:extLst>
          </p:cNvPr>
          <p:cNvSpPr txBox="1"/>
          <p:nvPr/>
        </p:nvSpPr>
        <p:spPr>
          <a:xfrm>
            <a:off x="230171" y="990600"/>
            <a:ext cx="8686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**What was the name of the bovine in the audition?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Why should you consider joy when falling into temptation?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are the 9 fruits of the Spirit?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kind of answer turns away wrath?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How should we live with all men?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kind of thoughts does God think towards us?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How should be follow God?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have children not learned how to do?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How is the peace of God described that keeps are our and minds through Jesus Christ?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Which of the fruits of the Spirit is there no law against?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Is peace related to your tongue?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is the source of our strength?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dries the bones?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are the benefits of a merry heart?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How does an ambassador of God dress?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make trait are we identified as Jesus disciples?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did Jesus do for us and what did that show?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scripture in Thessalonians tells us that we are partially sanctified by God?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are the 3 parts of born-again human that are preserved blameless unto the coming of our Lord Jesus Christ?</a:t>
            </a:r>
          </a:p>
          <a:p>
            <a:pPr algn="l"/>
            <a:r>
              <a:rPr lang="en-US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What kind of words stir of anger?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is the primary characteristic of Joy?</a:t>
            </a:r>
          </a:p>
        </p:txBody>
      </p:sp>
    </p:spTree>
    <p:extLst>
      <p:ext uri="{BB962C8B-B14F-4D97-AF65-F5344CB8AC3E}">
        <p14:creationId xmlns:p14="http://schemas.microsoft.com/office/powerpoint/2010/main" val="403330124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Blue-Gradient.dep">
  <a:themeElements>
    <a:clrScheme name="Custom 1">
      <a:dk1>
        <a:srgbClr val="66FFFF"/>
      </a:dk1>
      <a:lt1>
        <a:srgbClr val="66FFFF"/>
      </a:lt1>
      <a:dk2>
        <a:srgbClr val="66FFFF"/>
      </a:dk2>
      <a:lt2>
        <a:srgbClr val="FFFF00"/>
      </a:lt2>
      <a:accent1>
        <a:srgbClr val="99FF99"/>
      </a:accent1>
      <a:accent2>
        <a:srgbClr val="FFFFFF"/>
      </a:accent2>
      <a:accent3>
        <a:srgbClr val="FFFF66"/>
      </a:accent3>
      <a:accent4>
        <a:srgbClr val="FFFF66"/>
      </a:accent4>
      <a:accent5>
        <a:srgbClr val="CC99FF"/>
      </a:accent5>
      <a:accent6>
        <a:srgbClr val="FFFF00"/>
      </a:accent6>
      <a:hlink>
        <a:srgbClr val="0042C7"/>
      </a:hlink>
      <a:folHlink>
        <a:srgbClr val="FFFF66"/>
      </a:folHlink>
    </a:clrScheme>
    <a:fontScheme name="Tahoma-Trebuchet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oper Black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oper Black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Blue-Gradient.dep</Template>
  <TotalTime>1936</TotalTime>
  <Words>1573</Words>
  <Application>Microsoft Office PowerPoint</Application>
  <PresentationFormat>On-screen Show (4:3)</PresentationFormat>
  <Paragraphs>132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Cooper Black</vt:lpstr>
      <vt:lpstr>Bookman Old Style</vt:lpstr>
      <vt:lpstr>Calibri</vt:lpstr>
      <vt:lpstr>Trebuchet MS</vt:lpstr>
      <vt:lpstr>Tahoma</vt:lpstr>
      <vt:lpstr>Aptos</vt:lpstr>
      <vt:lpstr>Blue-Gradient.dep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Pratte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Hosea - Free Bible study commentary, notes, and comments available free at www.gospelway.com PowerPoint slides and charts</dc:title>
  <dc:subject>Free study notes on the Bible book of Hosea; commentary and comments on the Old Testament PowerPoint slides and charts</dc:subject>
  <dc:creator>David E. Pratte</dc:creator>
  <cp:keywords>Hosea book commentary study notes comments Bible religion Old Testament free church Christ prophecy prophet Israel Judah Jeroboam Gomer prostitute harlot adultery idolatry repentance sins wickedness,  - David E. Pratte; www.biblestudylessons.com</cp:keywords>
  <cp:lastModifiedBy>Doug Hagerman</cp:lastModifiedBy>
  <cp:revision>967</cp:revision>
  <cp:lastPrinted>2025-02-15T19:34:06Z</cp:lastPrinted>
  <dcterms:created xsi:type="dcterms:W3CDTF">2013-07-15T18:37:31Z</dcterms:created>
  <dcterms:modified xsi:type="dcterms:W3CDTF">2025-02-15T19:34:20Z</dcterms:modified>
</cp:coreProperties>
</file>