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7"/>
  </p:notesMasterIdLst>
  <p:sldIdLst>
    <p:sldId id="258" r:id="rId2"/>
    <p:sldId id="256" r:id="rId3"/>
    <p:sldId id="337" r:id="rId4"/>
    <p:sldId id="333" r:id="rId5"/>
    <p:sldId id="338" r:id="rId6"/>
  </p:sldIdLst>
  <p:sldSz cx="9144000" cy="6858000" type="screen4x3"/>
  <p:notesSz cx="7010400" cy="9296400"/>
  <p:embeddedFontLst>
    <p:embeddedFont>
      <p:font typeface="ArgosContour" panose="020B0604020202020204" charset="0"/>
      <p:regular r:id="rId8"/>
    </p:embeddedFont>
    <p:embeddedFont>
      <p:font typeface="Bookman Old Style" panose="02050604050505020204" pitchFamily="18" charset="0"/>
      <p:regular r:id="rId9"/>
      <p:bold r:id="rId10"/>
      <p:italic r:id="rId11"/>
      <p:boldItalic r:id="rId12"/>
    </p:embeddedFont>
    <p:embeddedFont>
      <p:font typeface="Cooper Black" panose="0208090404030B020404" pitchFamily="18" charset="0"/>
      <p:regular r:id="rId13"/>
    </p:embeddedFont>
    <p:embeddedFont>
      <p:font typeface="Tahoma" panose="020B0604030504040204" pitchFamily="34" charset="0"/>
      <p:regular r:id="rId14"/>
      <p:bold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116" d="100"/>
          <a:sy n="116" d="100"/>
        </p:scale>
        <p:origin x="6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5559879" y="914400"/>
            <a:ext cx="3276598" cy="286232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Being a witness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73DB3-9527-2768-AD47-083709A6255A}"/>
              </a:ext>
            </a:extLst>
          </p:cNvPr>
          <p:cNvSpPr txBox="1"/>
          <p:nvPr/>
        </p:nvSpPr>
        <p:spPr>
          <a:xfrm>
            <a:off x="1945822" y="91634"/>
            <a:ext cx="525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Reaching the Lost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E0D3E6-C804-F35C-ACBA-84477C6E0DCC}"/>
              </a:ext>
            </a:extLst>
          </p:cNvPr>
          <p:cNvSpPr txBox="1"/>
          <p:nvPr/>
        </p:nvSpPr>
        <p:spPr>
          <a:xfrm>
            <a:off x="307523" y="799520"/>
            <a:ext cx="4761470" cy="5884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have a neighbor that I give rides to a lot. I tell him about church – not because I am trying to sell him on it but because something happened last time I was there. It might be good, it might be bad – I give it to him straight. If we want people to listen to us – we need to be real with them.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share the word of God directly from the scripture and I don’t hold back. If I liked the sermon, I tell him why – and if I didn’t like it, I also tell him why I didn’t agree with it.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best witness is your own day to day example that people observe. Actions speak louder than words. Kindness is both seen and felt.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4035F2-8ACF-731A-8526-363CFC5F56B8}"/>
              </a:ext>
            </a:extLst>
          </p:cNvPr>
          <p:cNvSpPr txBox="1"/>
          <p:nvPr/>
        </p:nvSpPr>
        <p:spPr>
          <a:xfrm>
            <a:off x="5257800" y="3891602"/>
            <a:ext cx="3880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Always be real!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27264-A0F2-D652-4F8F-898B3A44CC97}"/>
              </a:ext>
            </a:extLst>
          </p:cNvPr>
          <p:cNvSpPr txBox="1"/>
          <p:nvPr/>
        </p:nvSpPr>
        <p:spPr>
          <a:xfrm>
            <a:off x="5631261" y="5613212"/>
            <a:ext cx="3133834" cy="739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You’re the only Jesus some may ever see</a:t>
            </a:r>
          </a:p>
        </p:txBody>
      </p:sp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152400" y="838200"/>
            <a:ext cx="57150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Christians we should stand out to others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756054-D8FB-40A3-C0CA-1DD2760F0795}"/>
              </a:ext>
            </a:extLst>
          </p:cNvPr>
          <p:cNvSpPr txBox="1"/>
          <p:nvPr/>
        </p:nvSpPr>
        <p:spPr>
          <a:xfrm>
            <a:off x="1945822" y="91634"/>
            <a:ext cx="525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Reaching the Lost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990337-00DB-9EF3-FDB1-663E87D3F44F}"/>
              </a:ext>
            </a:extLst>
          </p:cNvPr>
          <p:cNvSpPr txBox="1"/>
          <p:nvPr/>
        </p:nvSpPr>
        <p:spPr>
          <a:xfrm>
            <a:off x="0" y="1265742"/>
            <a:ext cx="8991600" cy="346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13:35</a:t>
            </a:r>
            <a:r>
              <a:rPr lang="en-US" sz="16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this shall all men know that ye are my disciples, if ye have love one to another.</a:t>
            </a:r>
            <a:endParaRPr lang="en-US" sz="16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01C064-F16E-C4C0-F5B2-992DFEB4C702}"/>
              </a:ext>
            </a:extLst>
          </p:cNvPr>
          <p:cNvSpPr txBox="1"/>
          <p:nvPr/>
        </p:nvSpPr>
        <p:spPr>
          <a:xfrm>
            <a:off x="187410" y="1612568"/>
            <a:ext cx="8575589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co-workers should notice that you don’t cuss like everyone else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0CF6DD-FEB6-9972-E440-219398BD9520}"/>
              </a:ext>
            </a:extLst>
          </p:cNvPr>
          <p:cNvSpPr txBox="1"/>
          <p:nvPr/>
        </p:nvSpPr>
        <p:spPr>
          <a:xfrm>
            <a:off x="187410" y="2115860"/>
            <a:ext cx="8001000" cy="2737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ready to tell them why</a:t>
            </a:r>
            <a:endParaRPr lang="en-US" sz="1800" b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Ephesians 4:29-32</a:t>
            </a:r>
            <a:endParaRPr lang="en-US" sz="1400" b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no corrupt communication proceed out of your mouth, but that which is good to the use of edifying, that it may minister grace unto the hearers.</a:t>
            </a:r>
            <a:endParaRPr lang="en-US" sz="14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30 </a:t>
            </a: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grieve not the holy Spirit of God, whereby ye are sealed unto the day of redemption.</a:t>
            </a:r>
            <a:endParaRPr lang="en-US" sz="14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31 </a:t>
            </a: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all bitterness, and wrath, and anger, and </a:t>
            </a:r>
            <a:r>
              <a:rPr lang="en-US" sz="1400" b="1" i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clamour</a:t>
            </a: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evil speaking, be put away from you, with all malice:</a:t>
            </a:r>
            <a:endParaRPr lang="en-US" sz="14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32 </a:t>
            </a: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be ye kind one to another, tenderhearted, forgiving one another, even as God for Christ's sake hath forgiven you.</a:t>
            </a:r>
            <a:endParaRPr lang="en-US" sz="14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4BCFE9-8093-BEB9-19F4-91D78761318D}"/>
              </a:ext>
            </a:extLst>
          </p:cNvPr>
          <p:cNvSpPr txBox="1"/>
          <p:nvPr/>
        </p:nvSpPr>
        <p:spPr>
          <a:xfrm>
            <a:off x="214183" y="4787938"/>
            <a:ext cx="8686800" cy="1750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gives you the power to reach others</a:t>
            </a:r>
            <a:endParaRPr lang="en-US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1:8</a:t>
            </a:r>
            <a:endParaRPr lang="en-US" sz="1800" b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ye shall receive power, after that the Holy Ghost is come upon you: and ye shall be witnesses unto me both in Jerusalem, and in all Judaea, and in Samaria, and unto the uttermost part of the earth.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83EBD75-F629-D08A-71C9-9791B4510460}"/>
              </a:ext>
            </a:extLst>
          </p:cNvPr>
          <p:cNvSpPr txBox="1"/>
          <p:nvPr/>
        </p:nvSpPr>
        <p:spPr>
          <a:xfrm>
            <a:off x="1945822" y="91634"/>
            <a:ext cx="525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Reaching the Lost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B8963-20D8-51B9-79BB-27B19F0DB2E8}"/>
              </a:ext>
            </a:extLst>
          </p:cNvPr>
          <p:cNvSpPr txBox="1"/>
          <p:nvPr/>
        </p:nvSpPr>
        <p:spPr>
          <a:xfrm>
            <a:off x="266700" y="911117"/>
            <a:ext cx="8610600" cy="2548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 all nations – Now you go!</a:t>
            </a:r>
            <a:endParaRPr lang="en-US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28:19-20</a:t>
            </a:r>
            <a:endParaRPr lang="en-US" sz="1800" b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ye therefore, and teach all nations, baptizing them in the name of the Father, and of the Son, and of the Holy Ghost: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20 </a:t>
            </a: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them to observe all things whatsoever I have commanded you: and, lo, I am with you always, even unto the end of the world. Amen.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are not selling religion – you are offering a relationship with Jesus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CD353-C92A-D1B1-AC0E-9AAD54428F71}"/>
              </a:ext>
            </a:extLst>
          </p:cNvPr>
          <p:cNvSpPr txBox="1"/>
          <p:nvPr/>
        </p:nvSpPr>
        <p:spPr>
          <a:xfrm>
            <a:off x="299651" y="3567370"/>
            <a:ext cx="8496300" cy="2651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try to force God down their throats – Explain the issue - focus on love</a:t>
            </a:r>
            <a:endParaRPr lang="en-US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  <a:tabLst>
                <a:tab pos="588645" algn="l"/>
              </a:tabLst>
            </a:pP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3:23  - For all have sinned, and come short of the glory of God;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  <a:tabLst>
                <a:tab pos="588645" algn="l"/>
              </a:tabLst>
            </a:pP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3:16 - For God so loved the world, that he gave his only begotten Son, that whosoever believeth in him should not perish, but have everlasting life.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Listen to the Holy Spirit – he will tell you what to say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Zechariah 4:6</a:t>
            </a:r>
            <a:endParaRPr lang="en-US" sz="1800" b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…Not by might, nor by power, but by my spirit, saith the Lord of hosts.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65A1B6-4D8C-2620-EF81-7A1B8FA28B23}"/>
              </a:ext>
            </a:extLst>
          </p:cNvPr>
          <p:cNvSpPr txBox="1"/>
          <p:nvPr/>
        </p:nvSpPr>
        <p:spPr>
          <a:xfrm>
            <a:off x="1945822" y="91634"/>
            <a:ext cx="525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Reaching the Lost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119B65-AE69-F1D5-80D0-E09A8BD21D71}"/>
              </a:ext>
            </a:extLst>
          </p:cNvPr>
          <p:cNvSpPr txBox="1"/>
          <p:nvPr/>
        </p:nvSpPr>
        <p:spPr>
          <a:xfrm>
            <a:off x="152400" y="682587"/>
            <a:ext cx="8763000" cy="4254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threaten them with hell – tell them why they should choose life</a:t>
            </a:r>
            <a:endParaRPr lang="en-US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Deuteronomy 30:19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call heaven and earth to record this day against you, that I have set before you life and death, blessing and cursing: therefore choose life, that both thou and thy seed may live: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10:10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thief cometh not, but for to steal, and to kill, and to destroy: I am come that they might have life, and that they might have it more abundantly.</a:t>
            </a:r>
          </a:p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Either plant or water – but let God give the increase</a:t>
            </a:r>
            <a:endParaRPr lang="en-US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Corinthians 3:6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have planted, Apollos watered; but God gave the increase.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6FF3B5-94DC-6F89-8835-BF5BAB354364}"/>
              </a:ext>
            </a:extLst>
          </p:cNvPr>
          <p:cNvSpPr txBox="1"/>
          <p:nvPr/>
        </p:nvSpPr>
        <p:spPr>
          <a:xfrm>
            <a:off x="152400" y="4898516"/>
            <a:ext cx="8534400" cy="1750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sure you have actions with your words</a:t>
            </a:r>
            <a:endParaRPr lang="en-US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James 2:16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one of you say unto them, Depart in peace, be ye warmed and filled; notwithstanding ye give them not those things which are needful to the body; what doth it profit?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FCE4A-1449-759C-0E40-2ED115121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EACD74-87AA-B8E2-DD97-66207D60F3EF}"/>
              </a:ext>
            </a:extLst>
          </p:cNvPr>
          <p:cNvSpPr txBox="1"/>
          <p:nvPr/>
        </p:nvSpPr>
        <p:spPr>
          <a:xfrm>
            <a:off x="1945822" y="91634"/>
            <a:ext cx="5252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Reaching the Lost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6CDFC-4DF0-203B-8713-9B1805D43956}"/>
              </a:ext>
            </a:extLst>
          </p:cNvPr>
          <p:cNvSpPr txBox="1"/>
          <p:nvPr/>
        </p:nvSpPr>
        <p:spPr>
          <a:xfrm>
            <a:off x="266700" y="799520"/>
            <a:ext cx="8610600" cy="2583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Witness based on who you are talking to</a:t>
            </a:r>
            <a:endParaRPr lang="en-US" sz="1600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Don’t try to sell a house wife on how awesome God’s quantum physics are – she just doesn’t care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Listen for what their spirit is saying – are they hurt, don’t feel loved, lost, feel like they don’t need God, to smart for their own good, just a good ole boy.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 people where they are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James 1:19 - </a:t>
            </a: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Wherefore, my beloved brethren, let every man be swift to hear, slow to speak, slow to wrath: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197B8C-241C-A421-BD1A-F1F90765758C}"/>
              </a:ext>
            </a:extLst>
          </p:cNvPr>
          <p:cNvSpPr txBox="1"/>
          <p:nvPr/>
        </p:nvSpPr>
        <p:spPr>
          <a:xfrm>
            <a:off x="228600" y="3429000"/>
            <a:ext cx="8496300" cy="3244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2000" b="1" kern="100" dirty="0">
                <a:solidFill>
                  <a:schemeClr val="accent6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sure you show them the door at the right time</a:t>
            </a:r>
            <a:endParaRPr lang="en-US" b="1" kern="100" dirty="0">
              <a:solidFill>
                <a:schemeClr val="accent6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14:6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saith unto him, I am the way, the truth, and the life: no man cometh unto the Father, but by me.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Romans 10:9-10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if thou shalt confess with thy mouth the Lord Jesus, and shalt believe in thine heart that God hath raised him from the dead, thou shalt be saved.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with the heart man believeth unto righteousness; and with the mouth confession is made unto salvation.</a:t>
            </a:r>
          </a:p>
        </p:txBody>
      </p:sp>
    </p:spTree>
    <p:extLst>
      <p:ext uri="{BB962C8B-B14F-4D97-AF65-F5344CB8AC3E}">
        <p14:creationId xmlns:p14="http://schemas.microsoft.com/office/powerpoint/2010/main" val="3988479427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1589</TotalTime>
  <Words>934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Times New Roman</vt:lpstr>
      <vt:lpstr>Aptos Display</vt:lpstr>
      <vt:lpstr>Cooper Black</vt:lpstr>
      <vt:lpstr>ArgosContour</vt:lpstr>
      <vt:lpstr>Calibri</vt:lpstr>
      <vt:lpstr>Trebuchet MS</vt:lpstr>
      <vt:lpstr>Tahoma</vt:lpstr>
      <vt:lpstr>Bookman Old Style</vt:lpstr>
      <vt:lpstr>Aptos</vt:lpstr>
      <vt:lpstr>Blue-Gradient.dep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714</cp:revision>
  <cp:lastPrinted>2016-03-16T15:34:38Z</cp:lastPrinted>
  <dcterms:created xsi:type="dcterms:W3CDTF">2013-07-15T18:37:31Z</dcterms:created>
  <dcterms:modified xsi:type="dcterms:W3CDTF">2025-02-25T03:16:32Z</dcterms:modified>
</cp:coreProperties>
</file>