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bookmarkIdSeed="4">
  <p:sldMasterIdLst>
    <p:sldMasterId id="2147483648" r:id="rId1"/>
  </p:sldMasterIdLst>
  <p:notesMasterIdLst>
    <p:notesMasterId r:id="rId14"/>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Lst>
  <p:sldSz cx="9144000" cy="6858000" type="screen4x3"/>
  <p:notesSz cx="7010400" cy="9296400"/>
  <p:embeddedFontLst>
    <p:embeddedFont>
      <p:font typeface="ArgosContour" panose="020B0604020202020204" charset="0"/>
      <p:regular r:id="rId15"/>
    </p:embeddedFont>
    <p:embeddedFont>
      <p:font typeface="Cambria" panose="02040503050406030204" pitchFamily="18" charset="0"/>
      <p:regular r:id="rId16"/>
      <p:bold r:id="rId17"/>
      <p:italic r:id="rId18"/>
      <p:boldItalic r:id="rId19"/>
    </p:embeddedFont>
    <p:embeddedFont>
      <p:font typeface="Cooper Black" panose="0208090404030B020404" pitchFamily="18" charset="0"/>
      <p:regular r:id="rId20"/>
    </p:embeddedFont>
    <p:embeddedFont>
      <p:font typeface="Tahoma" panose="020B0604030504040204" pitchFamily="34" charset="0"/>
      <p:regular r:id="rId21"/>
      <p:bold r:id="rId22"/>
    </p:embeddedFont>
    <p:embeddedFont>
      <p:font typeface="Trebuchet MS" panose="020B0603020202020204" pitchFamily="34" charset="0"/>
      <p:regular r:id="rId23"/>
      <p:bold r:id="rId24"/>
      <p:italic r:id="rId25"/>
      <p:boldItalic r:id="rId26"/>
    </p:embeddedFont>
  </p:embeddedFontLst>
  <p:defaultTextStyle>
    <a:defPPr>
      <a:defRPr lang="en-US"/>
    </a:defPPr>
    <a:lvl1pPr algn="ctr" rtl="0" fontAlgn="base">
      <a:spcBef>
        <a:spcPct val="0"/>
      </a:spcBef>
      <a:spcAft>
        <a:spcPct val="0"/>
      </a:spcAft>
      <a:defRPr sz="3600" kern="1200">
        <a:solidFill>
          <a:schemeClr val="tx2"/>
        </a:solidFill>
        <a:latin typeface="Cooper Black" pitchFamily="2" charset="0"/>
        <a:ea typeface="+mn-ea"/>
        <a:cs typeface="+mn-cs"/>
      </a:defRPr>
    </a:lvl1pPr>
    <a:lvl2pPr marL="457200" algn="ctr" rtl="0" fontAlgn="base">
      <a:spcBef>
        <a:spcPct val="0"/>
      </a:spcBef>
      <a:spcAft>
        <a:spcPct val="0"/>
      </a:spcAft>
      <a:defRPr sz="3600" kern="1200">
        <a:solidFill>
          <a:schemeClr val="tx2"/>
        </a:solidFill>
        <a:latin typeface="Cooper Black" pitchFamily="2" charset="0"/>
        <a:ea typeface="+mn-ea"/>
        <a:cs typeface="+mn-cs"/>
      </a:defRPr>
    </a:lvl2pPr>
    <a:lvl3pPr marL="914400" algn="ctr" rtl="0" fontAlgn="base">
      <a:spcBef>
        <a:spcPct val="0"/>
      </a:spcBef>
      <a:spcAft>
        <a:spcPct val="0"/>
      </a:spcAft>
      <a:defRPr sz="3600" kern="1200">
        <a:solidFill>
          <a:schemeClr val="tx2"/>
        </a:solidFill>
        <a:latin typeface="Cooper Black" pitchFamily="2" charset="0"/>
        <a:ea typeface="+mn-ea"/>
        <a:cs typeface="+mn-cs"/>
      </a:defRPr>
    </a:lvl3pPr>
    <a:lvl4pPr marL="1371600" algn="ctr" rtl="0" fontAlgn="base">
      <a:spcBef>
        <a:spcPct val="0"/>
      </a:spcBef>
      <a:spcAft>
        <a:spcPct val="0"/>
      </a:spcAft>
      <a:defRPr sz="3600" kern="1200">
        <a:solidFill>
          <a:schemeClr val="tx2"/>
        </a:solidFill>
        <a:latin typeface="Cooper Black" pitchFamily="2" charset="0"/>
        <a:ea typeface="+mn-ea"/>
        <a:cs typeface="+mn-cs"/>
      </a:defRPr>
    </a:lvl4pPr>
    <a:lvl5pPr marL="1828800" algn="ctr" rtl="0" fontAlgn="base">
      <a:spcBef>
        <a:spcPct val="0"/>
      </a:spcBef>
      <a:spcAft>
        <a:spcPct val="0"/>
      </a:spcAft>
      <a:defRPr sz="3600" kern="1200">
        <a:solidFill>
          <a:schemeClr val="tx2"/>
        </a:solidFill>
        <a:latin typeface="Cooper Black" pitchFamily="2" charset="0"/>
        <a:ea typeface="+mn-ea"/>
        <a:cs typeface="+mn-cs"/>
      </a:defRPr>
    </a:lvl5pPr>
    <a:lvl6pPr marL="2286000" algn="l" defTabSz="914400" rtl="0" eaLnBrk="1" latinLnBrk="0" hangingPunct="1">
      <a:defRPr sz="3600" kern="1200">
        <a:solidFill>
          <a:schemeClr val="tx2"/>
        </a:solidFill>
        <a:latin typeface="Cooper Black" pitchFamily="2" charset="0"/>
        <a:ea typeface="+mn-ea"/>
        <a:cs typeface="+mn-cs"/>
      </a:defRPr>
    </a:lvl6pPr>
    <a:lvl7pPr marL="2743200" algn="l" defTabSz="914400" rtl="0" eaLnBrk="1" latinLnBrk="0" hangingPunct="1">
      <a:defRPr sz="3600" kern="1200">
        <a:solidFill>
          <a:schemeClr val="tx2"/>
        </a:solidFill>
        <a:latin typeface="Cooper Black" pitchFamily="2" charset="0"/>
        <a:ea typeface="+mn-ea"/>
        <a:cs typeface="+mn-cs"/>
      </a:defRPr>
    </a:lvl7pPr>
    <a:lvl8pPr marL="3200400" algn="l" defTabSz="914400" rtl="0" eaLnBrk="1" latinLnBrk="0" hangingPunct="1">
      <a:defRPr sz="3600" kern="1200">
        <a:solidFill>
          <a:schemeClr val="tx2"/>
        </a:solidFill>
        <a:latin typeface="Cooper Black" pitchFamily="2" charset="0"/>
        <a:ea typeface="+mn-ea"/>
        <a:cs typeface="+mn-cs"/>
      </a:defRPr>
    </a:lvl8pPr>
    <a:lvl9pPr marL="3657600" algn="l" defTabSz="914400" rtl="0" eaLnBrk="1" latinLnBrk="0" hangingPunct="1">
      <a:defRPr sz="3600" kern="1200">
        <a:solidFill>
          <a:schemeClr val="tx2"/>
        </a:solidFill>
        <a:latin typeface="Cooper Black" pitchFamily="2"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000099"/>
    <a:srgbClr val="3333FF"/>
    <a:srgbClr val="006600"/>
    <a:srgbClr val="0000CC"/>
    <a:srgbClr val="255997"/>
    <a:srgbClr val="3072C2"/>
    <a:srgbClr val="85AF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9042" autoAdjust="0"/>
    <p:restoredTop sz="92308" autoAdjust="0"/>
  </p:normalViewPr>
  <p:slideViewPr>
    <p:cSldViewPr showGuides="1">
      <p:cViewPr varScale="1">
        <p:scale>
          <a:sx n="161" d="100"/>
          <a:sy n="161" d="100"/>
        </p:scale>
        <p:origin x="150" y="225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26" Type="http://schemas.openxmlformats.org/officeDocument/2006/relationships/font" Target="fonts/font12.fntdata"/><Relationship Id="rId3" Type="http://schemas.openxmlformats.org/officeDocument/2006/relationships/slide" Target="slides/slide2.xml"/><Relationship Id="rId21" Type="http://schemas.openxmlformats.org/officeDocument/2006/relationships/font" Target="fonts/font7.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font" Target="fonts/font11.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0.fntdata"/><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font" Target="fonts/font9.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font" Target="fonts/font8.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8AE7724-F89D-434E-875D-CE2B3B36F62C}" type="datetimeFigureOut">
              <a:rPr lang="en-US" smtClean="0"/>
              <a:pPr/>
              <a:t>1/25/2025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A791749-5BC2-43B7-B2AD-DDDAC45E00F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lvl1pPr>
              <a:defRPr/>
            </a:lvl1pPr>
          </a:lstStyle>
          <a:p>
            <a:r>
              <a:rPr lang="en-US"/>
              <a:t>Click to edit Master title style</a:t>
            </a:r>
          </a:p>
        </p:txBody>
      </p:sp>
      <p:sp>
        <p:nvSpPr>
          <p:cNvPr id="4099" name="Rectangle 3"/>
          <p:cNvSpPr>
            <a:spLocks noGrp="1" noChangeArrowheads="1"/>
          </p:cNvSpPr>
          <p:nvPr>
            <p:ph type="subTitle" idx="1"/>
          </p:nvPr>
        </p:nvSpPr>
        <p:spPr>
          <a:xfrm>
            <a:off x="684213" y="1279525"/>
            <a:ext cx="7773987" cy="5027613"/>
          </a:xfrm>
        </p:spPr>
        <p:txBody>
          <a:bodyPr/>
          <a:lstStyle>
            <a:lvl1pPr>
              <a:defRPr sz="2400" b="0"/>
            </a:lvl1pPr>
            <a:lvl2pPr marL="168275" lvl="1" indent="339725" algn="l">
              <a:defRPr sz="2200"/>
            </a:lvl2pPr>
            <a:lvl3pPr marL="906463" lvl="2" indent="-284163">
              <a:defRPr sz="2200"/>
            </a:lvl3pPr>
            <a:lvl4pPr marL="1477963" lvl="3" indent="-457200">
              <a:defRPr/>
            </a:lvl4pPr>
            <a:lvl5pPr marL="2049463" lvl="4" indent="-457200">
              <a:defRPr/>
            </a:lvl5pPr>
          </a:lstStyle>
          <a:p>
            <a:r>
              <a:rPr lang="en-US"/>
              <a:t>Click to edit Master subtitle style</a:t>
            </a:r>
          </a:p>
        </p:txBody>
      </p:sp>
      <p:sp>
        <p:nvSpPr>
          <p:cNvPr id="4100" name="Rectangle 4"/>
          <p:cNvSpPr>
            <a:spLocks noGrp="1" noChangeArrowheads="1"/>
          </p:cNvSpPr>
          <p:nvPr>
            <p:ph type="dt" sz="half" idx="2"/>
          </p:nvPr>
        </p:nvSpPr>
        <p:spPr/>
        <p:txBody>
          <a:bodyPr/>
          <a:lstStyle>
            <a:lvl1pPr>
              <a:defRPr>
                <a:solidFill>
                  <a:schemeClr val="tx1"/>
                </a:solidFill>
              </a:defRPr>
            </a:lvl1pPr>
          </a:lstStyle>
          <a:p>
            <a:endParaRPr lang="en-US"/>
          </a:p>
        </p:txBody>
      </p:sp>
      <p:sp>
        <p:nvSpPr>
          <p:cNvPr id="4101" name="Rectangle 5"/>
          <p:cNvSpPr>
            <a:spLocks noGrp="1" noChangeArrowheads="1"/>
          </p:cNvSpPr>
          <p:nvPr>
            <p:ph type="ftr" sz="quarter" idx="3"/>
          </p:nvPr>
        </p:nvSpPr>
        <p:spPr/>
        <p:txBody>
          <a:bodyPr/>
          <a:lstStyle>
            <a:lvl1pPr>
              <a:defRPr>
                <a:solidFill>
                  <a:schemeClr val="tx1"/>
                </a:solidFill>
              </a:defRPr>
            </a:lvl1pPr>
          </a:lstStyle>
          <a:p>
            <a:endParaRPr lang="en-US"/>
          </a:p>
        </p:txBody>
      </p:sp>
      <p:sp>
        <p:nvSpPr>
          <p:cNvPr id="4102" name="Rectangle 6"/>
          <p:cNvSpPr>
            <a:spLocks noGrp="1" noChangeArrowheads="1"/>
          </p:cNvSpPr>
          <p:nvPr>
            <p:ph type="sldNum" sz="quarter" idx="4"/>
          </p:nvPr>
        </p:nvSpPr>
        <p:spPr/>
        <p:txBody>
          <a:bodyPr/>
          <a:lstStyle>
            <a:lvl1pPr>
              <a:defRPr>
                <a:solidFill>
                  <a:schemeClr val="tx1"/>
                </a:solidFill>
              </a:defRPr>
            </a:lvl1pPr>
          </a:lstStyle>
          <a:p>
            <a:fld id="{8E1F2048-3D42-407A-9D28-C83CBC387D44}" type="slidenum">
              <a:rPr lang="en-US"/>
              <a:pPr/>
              <a:t>‹#›</a:t>
            </a:fld>
            <a:endParaRPr lang="en-US"/>
          </a:p>
        </p:txBody>
      </p:sp>
    </p:spTree>
  </p:cSld>
  <p:clrMapOvr>
    <a:masterClrMapping/>
  </p:clrMapOvr>
  <p:transition spd="slow">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F6CDE35-B606-46E7-B573-8D32A650BC57}" type="slidenum">
              <a:rPr lang="en-US"/>
              <a:pPr/>
              <a:t>‹#›</a:t>
            </a:fld>
            <a:endParaRPr lang="en-US"/>
          </a:p>
        </p:txBody>
      </p:sp>
    </p:spTree>
  </p:cSld>
  <p:clrMapOvr>
    <a:masterClrMapping/>
  </p:clrMapOvr>
  <p:transition spd="slow">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547688"/>
            <a:ext cx="1943100" cy="57594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547688"/>
            <a:ext cx="5676900" cy="5759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DECE27E-C1DD-47DD-8654-BD4CC06692CE}" type="slidenum">
              <a:rPr lang="en-US"/>
              <a:pPr/>
              <a:t>‹#›</a:t>
            </a:fld>
            <a:endParaRPr lang="en-US"/>
          </a:p>
        </p:txBody>
      </p:sp>
    </p:spTree>
  </p:cSld>
  <p:clrMapOvr>
    <a:masterClrMapping/>
  </p:clrMapOvr>
  <p:transition spd="slow">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DF92636-9D43-48C2-9413-C1B4AECB7D8A}" type="slidenum">
              <a:rPr lang="en-US"/>
              <a:pPr/>
              <a:t>‹#›</a:t>
            </a:fld>
            <a:endParaRPr lang="en-US"/>
          </a:p>
        </p:txBody>
      </p:sp>
    </p:spTree>
  </p:cSld>
  <p:clrMapOvr>
    <a:masterClrMapping/>
  </p:clrMapOvr>
  <p:transition spd="slow">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9F7CAC6-6D5F-4690-8F3F-253CE573C944}" type="slidenum">
              <a:rPr lang="en-US"/>
              <a:pPr/>
              <a:t>‹#›</a:t>
            </a:fld>
            <a:endParaRPr lang="en-US"/>
          </a:p>
        </p:txBody>
      </p:sp>
    </p:spTree>
  </p:cSld>
  <p:clrMapOvr>
    <a:masterClrMapping/>
  </p:clrMapOvr>
  <p:transition spd="slow">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279525"/>
            <a:ext cx="3810000" cy="5027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79525"/>
            <a:ext cx="3810000" cy="5027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E6DED69-2848-454A-A3E5-CA18CCA62AA0}" type="slidenum">
              <a:rPr lang="en-US"/>
              <a:pPr/>
              <a:t>‹#›</a:t>
            </a:fld>
            <a:endParaRPr lang="en-US"/>
          </a:p>
        </p:txBody>
      </p:sp>
    </p:spTree>
  </p:cSld>
  <p:clrMapOvr>
    <a:masterClrMapping/>
  </p:clrMapOvr>
  <p:transition spd="slow">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020474DC-4236-4098-A9FD-F54F53D0CAC9}" type="slidenum">
              <a:rPr lang="en-US"/>
              <a:pPr/>
              <a:t>‹#›</a:t>
            </a:fld>
            <a:endParaRPr lang="en-US"/>
          </a:p>
        </p:txBody>
      </p:sp>
    </p:spTree>
  </p:cSld>
  <p:clrMapOvr>
    <a:masterClrMapping/>
  </p:clrMapOvr>
  <p:transition spd="slow">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3C5AEBF-944A-4F68-9707-0F0B9747D760}" type="slidenum">
              <a:rPr lang="en-US"/>
              <a:pPr/>
              <a:t>‹#›</a:t>
            </a:fld>
            <a:endParaRPr lang="en-US"/>
          </a:p>
        </p:txBody>
      </p:sp>
    </p:spTree>
  </p:cSld>
  <p:clrMapOvr>
    <a:masterClrMapping/>
  </p:clrMapOvr>
  <p:transition spd="slow">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AC6272D9-EC81-4C08-AA85-7246CFBD000E}" type="slidenum">
              <a:rPr lang="en-US"/>
              <a:pPr/>
              <a:t>‹#›</a:t>
            </a:fld>
            <a:endParaRPr lang="en-US"/>
          </a:p>
        </p:txBody>
      </p:sp>
    </p:spTree>
  </p:cSld>
  <p:clrMapOvr>
    <a:masterClrMapping/>
  </p:clrMapOvr>
  <p:transition spd="slow">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BBB3E24-8372-419E-A57C-424937A78349}" type="slidenum">
              <a:rPr lang="en-US"/>
              <a:pPr/>
              <a:t>‹#›</a:t>
            </a:fld>
            <a:endParaRPr lang="en-US"/>
          </a:p>
        </p:txBody>
      </p:sp>
    </p:spTree>
  </p:cSld>
  <p:clrMapOvr>
    <a:masterClrMapping/>
  </p:clrMapOvr>
  <p:transition spd="slow">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3363DB0-0B75-4BD8-9C8C-8CA294036356}" type="slidenum">
              <a:rPr lang="en-US"/>
              <a:pPr/>
              <a:t>‹#›</a:t>
            </a:fld>
            <a:endParaRPr lang="en-US"/>
          </a:p>
        </p:txBody>
      </p:sp>
    </p:spTree>
  </p:cSld>
  <p:clrMapOvr>
    <a:masterClrMapping/>
  </p:clrMapOvr>
  <p:transition spd="slow">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CC"/>
            </a:gs>
            <a:gs pos="50000">
              <a:srgbClr val="00007A"/>
            </a:gs>
            <a:gs pos="100000">
              <a:srgbClr val="0000CC"/>
            </a:gs>
          </a:gsLst>
          <a:lin ang="189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547688"/>
            <a:ext cx="7772400" cy="593725"/>
          </a:xfrm>
          <a:prstGeom prst="rect">
            <a:avLst/>
          </a:prstGeom>
          <a:noFill/>
          <a:ln w="9525">
            <a:solidFill>
              <a:srgbClr val="00FFFF"/>
            </a:solid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279525"/>
            <a:ext cx="7772400" cy="5027613"/>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397625"/>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bg1"/>
                </a:solidFill>
                <a:latin typeface="Times New Roman" pitchFamily="18" charset="0"/>
              </a:defRPr>
            </a:lvl1pPr>
          </a:lstStyle>
          <a:p>
            <a:endParaRPr lang="en-US"/>
          </a:p>
        </p:txBody>
      </p:sp>
      <p:sp>
        <p:nvSpPr>
          <p:cNvPr id="1029" name="Rectangle 5"/>
          <p:cNvSpPr>
            <a:spLocks noGrp="1" noChangeArrowheads="1"/>
          </p:cNvSpPr>
          <p:nvPr>
            <p:ph type="ftr" sz="quarter" idx="3"/>
          </p:nvPr>
        </p:nvSpPr>
        <p:spPr bwMode="auto">
          <a:xfrm>
            <a:off x="3124200" y="6397625"/>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bg1"/>
                </a:solidFill>
                <a:latin typeface="Times New Roman" pitchFamily="18" charset="0"/>
              </a:defRPr>
            </a:lvl1pPr>
          </a:lstStyle>
          <a:p>
            <a:endParaRPr lang="en-US"/>
          </a:p>
        </p:txBody>
      </p:sp>
      <p:sp>
        <p:nvSpPr>
          <p:cNvPr id="1030" name="Rectangle 6"/>
          <p:cNvSpPr>
            <a:spLocks noGrp="1" noChangeArrowheads="1"/>
          </p:cNvSpPr>
          <p:nvPr>
            <p:ph type="sldNum" sz="quarter" idx="4"/>
          </p:nvPr>
        </p:nvSpPr>
        <p:spPr bwMode="auto">
          <a:xfrm>
            <a:off x="6553200" y="6397625"/>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latin typeface="Times New Roman" pitchFamily="18" charset="0"/>
              </a:defRPr>
            </a:lvl1pPr>
          </a:lstStyle>
          <a:p>
            <a:fld id="{ADD9027C-462F-4D67-AD24-58FA963681B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edge/>
  </p:transition>
  <p:txStyles>
    <p:titleStyle>
      <a:lvl1pPr algn="ctr" rtl="0" eaLnBrk="1" fontAlgn="base" hangingPunct="1">
        <a:spcBef>
          <a:spcPct val="0"/>
        </a:spcBef>
        <a:spcAft>
          <a:spcPct val="0"/>
        </a:spcAft>
        <a:defRPr sz="3300">
          <a:solidFill>
            <a:srgbClr val="FFFF00"/>
          </a:solidFill>
          <a:latin typeface="+mj-lt"/>
          <a:ea typeface="+mj-ea"/>
          <a:cs typeface="+mj-cs"/>
        </a:defRPr>
      </a:lvl1pPr>
      <a:lvl2pPr algn="ctr" rtl="0" eaLnBrk="1" fontAlgn="base" hangingPunct="1">
        <a:spcBef>
          <a:spcPct val="0"/>
        </a:spcBef>
        <a:spcAft>
          <a:spcPct val="0"/>
        </a:spcAft>
        <a:defRPr sz="3300">
          <a:solidFill>
            <a:srgbClr val="FFFF00"/>
          </a:solidFill>
          <a:latin typeface="Cooper Black" pitchFamily="2" charset="0"/>
        </a:defRPr>
      </a:lvl2pPr>
      <a:lvl3pPr algn="ctr" rtl="0" eaLnBrk="1" fontAlgn="base" hangingPunct="1">
        <a:spcBef>
          <a:spcPct val="0"/>
        </a:spcBef>
        <a:spcAft>
          <a:spcPct val="0"/>
        </a:spcAft>
        <a:defRPr sz="3300">
          <a:solidFill>
            <a:srgbClr val="FFFF00"/>
          </a:solidFill>
          <a:latin typeface="Cooper Black" pitchFamily="2" charset="0"/>
        </a:defRPr>
      </a:lvl3pPr>
      <a:lvl4pPr algn="ctr" rtl="0" eaLnBrk="1" fontAlgn="base" hangingPunct="1">
        <a:spcBef>
          <a:spcPct val="0"/>
        </a:spcBef>
        <a:spcAft>
          <a:spcPct val="0"/>
        </a:spcAft>
        <a:defRPr sz="3300">
          <a:solidFill>
            <a:srgbClr val="FFFF00"/>
          </a:solidFill>
          <a:latin typeface="Cooper Black" pitchFamily="2" charset="0"/>
        </a:defRPr>
      </a:lvl4pPr>
      <a:lvl5pPr algn="ctr" rtl="0" eaLnBrk="1" fontAlgn="base" hangingPunct="1">
        <a:spcBef>
          <a:spcPct val="0"/>
        </a:spcBef>
        <a:spcAft>
          <a:spcPct val="0"/>
        </a:spcAft>
        <a:defRPr sz="3300">
          <a:solidFill>
            <a:srgbClr val="FFFF00"/>
          </a:solidFill>
          <a:latin typeface="Cooper Black" pitchFamily="2" charset="0"/>
        </a:defRPr>
      </a:lvl5pPr>
      <a:lvl6pPr marL="457200" algn="ctr" rtl="0" eaLnBrk="1" fontAlgn="base" hangingPunct="1">
        <a:spcBef>
          <a:spcPct val="0"/>
        </a:spcBef>
        <a:spcAft>
          <a:spcPct val="0"/>
        </a:spcAft>
        <a:defRPr sz="3300">
          <a:solidFill>
            <a:srgbClr val="FFFF00"/>
          </a:solidFill>
          <a:latin typeface="Cooper Black" pitchFamily="2" charset="0"/>
        </a:defRPr>
      </a:lvl6pPr>
      <a:lvl7pPr marL="914400" algn="ctr" rtl="0" eaLnBrk="1" fontAlgn="base" hangingPunct="1">
        <a:spcBef>
          <a:spcPct val="0"/>
        </a:spcBef>
        <a:spcAft>
          <a:spcPct val="0"/>
        </a:spcAft>
        <a:defRPr sz="3300">
          <a:solidFill>
            <a:srgbClr val="FFFF00"/>
          </a:solidFill>
          <a:latin typeface="Cooper Black" pitchFamily="2" charset="0"/>
        </a:defRPr>
      </a:lvl7pPr>
      <a:lvl8pPr marL="1371600" algn="ctr" rtl="0" eaLnBrk="1" fontAlgn="base" hangingPunct="1">
        <a:spcBef>
          <a:spcPct val="0"/>
        </a:spcBef>
        <a:spcAft>
          <a:spcPct val="0"/>
        </a:spcAft>
        <a:defRPr sz="3300">
          <a:solidFill>
            <a:srgbClr val="FFFF00"/>
          </a:solidFill>
          <a:latin typeface="Cooper Black" pitchFamily="2" charset="0"/>
        </a:defRPr>
      </a:lvl8pPr>
      <a:lvl9pPr marL="1828800" algn="ctr" rtl="0" eaLnBrk="1" fontAlgn="base" hangingPunct="1">
        <a:spcBef>
          <a:spcPct val="0"/>
        </a:spcBef>
        <a:spcAft>
          <a:spcPct val="0"/>
        </a:spcAft>
        <a:defRPr sz="3300">
          <a:solidFill>
            <a:srgbClr val="FFFF00"/>
          </a:solidFill>
          <a:latin typeface="Cooper Black" pitchFamily="2" charset="0"/>
        </a:defRPr>
      </a:lvl9pPr>
    </p:titleStyle>
    <p:bodyStyle>
      <a:lvl1pPr algn="ctr" rtl="0" eaLnBrk="1" fontAlgn="base" hangingPunct="1">
        <a:spcBef>
          <a:spcPct val="0"/>
        </a:spcBef>
        <a:spcAft>
          <a:spcPct val="0"/>
        </a:spcAft>
        <a:defRPr sz="2800" b="1">
          <a:solidFill>
            <a:schemeClr val="bg1"/>
          </a:solidFill>
          <a:latin typeface="+mn-lt"/>
          <a:ea typeface="+mn-ea"/>
          <a:cs typeface="+mn-cs"/>
        </a:defRPr>
      </a:lvl1pPr>
      <a:lvl2pPr marL="114300" algn="ctr" rtl="0" eaLnBrk="1" fontAlgn="base" hangingPunct="1">
        <a:spcBef>
          <a:spcPct val="0"/>
        </a:spcBef>
        <a:spcAft>
          <a:spcPct val="0"/>
        </a:spcAft>
        <a:defRPr sz="2600">
          <a:solidFill>
            <a:schemeClr val="bg1"/>
          </a:solidFill>
          <a:latin typeface="+mn-lt"/>
        </a:defRPr>
      </a:lvl2pPr>
      <a:lvl3pPr marL="396875" indent="-168275" algn="l" rtl="0" eaLnBrk="1" fontAlgn="base" hangingPunct="1">
        <a:spcBef>
          <a:spcPct val="0"/>
        </a:spcBef>
        <a:spcAft>
          <a:spcPct val="0"/>
        </a:spcAft>
        <a:buChar char="•"/>
        <a:defRPr sz="2400" b="1" i="1">
          <a:solidFill>
            <a:schemeClr val="bg1"/>
          </a:solidFill>
          <a:latin typeface="+mn-lt"/>
        </a:defRPr>
      </a:lvl3pPr>
      <a:lvl4pPr marL="744538" indent="-233363" algn="l" rtl="0" eaLnBrk="1" fontAlgn="base" hangingPunct="1">
        <a:spcBef>
          <a:spcPct val="0"/>
        </a:spcBef>
        <a:spcAft>
          <a:spcPct val="0"/>
        </a:spcAft>
        <a:buChar char="–"/>
        <a:defRPr sz="2200">
          <a:solidFill>
            <a:schemeClr val="bg1"/>
          </a:solidFill>
          <a:latin typeface="+mn-lt"/>
        </a:defRPr>
      </a:lvl4pPr>
      <a:lvl5pPr marL="1089025" indent="-230188" algn="l" rtl="0" eaLnBrk="1" fontAlgn="base" hangingPunct="1">
        <a:spcBef>
          <a:spcPct val="0"/>
        </a:spcBef>
        <a:spcAft>
          <a:spcPct val="0"/>
        </a:spcAft>
        <a:buChar char="»"/>
        <a:defRPr sz="2200">
          <a:solidFill>
            <a:schemeClr val="bg1"/>
          </a:solidFill>
          <a:latin typeface="+mn-lt"/>
        </a:defRPr>
      </a:lvl5pPr>
      <a:lvl6pPr marL="1546225" indent="-230188" algn="l" rtl="0" eaLnBrk="1" fontAlgn="base" hangingPunct="1">
        <a:spcBef>
          <a:spcPct val="0"/>
        </a:spcBef>
        <a:spcAft>
          <a:spcPct val="0"/>
        </a:spcAft>
        <a:buChar char="»"/>
        <a:defRPr sz="2200">
          <a:solidFill>
            <a:schemeClr val="bg1"/>
          </a:solidFill>
          <a:latin typeface="+mn-lt"/>
        </a:defRPr>
      </a:lvl6pPr>
      <a:lvl7pPr marL="2003425" indent="-230188" algn="l" rtl="0" eaLnBrk="1" fontAlgn="base" hangingPunct="1">
        <a:spcBef>
          <a:spcPct val="0"/>
        </a:spcBef>
        <a:spcAft>
          <a:spcPct val="0"/>
        </a:spcAft>
        <a:buChar char="»"/>
        <a:defRPr sz="2200">
          <a:solidFill>
            <a:schemeClr val="bg1"/>
          </a:solidFill>
          <a:latin typeface="+mn-lt"/>
        </a:defRPr>
      </a:lvl7pPr>
      <a:lvl8pPr marL="2460625" indent="-230188" algn="l" rtl="0" eaLnBrk="1" fontAlgn="base" hangingPunct="1">
        <a:spcBef>
          <a:spcPct val="0"/>
        </a:spcBef>
        <a:spcAft>
          <a:spcPct val="0"/>
        </a:spcAft>
        <a:buChar char="»"/>
        <a:defRPr sz="2200">
          <a:solidFill>
            <a:schemeClr val="bg1"/>
          </a:solidFill>
          <a:latin typeface="+mn-lt"/>
        </a:defRPr>
      </a:lvl8pPr>
      <a:lvl9pPr marL="2917825" indent="-230188" algn="l" rtl="0" eaLnBrk="1" fontAlgn="base" hangingPunct="1">
        <a:spcBef>
          <a:spcPct val="0"/>
        </a:spcBef>
        <a:spcAft>
          <a:spcPct val="0"/>
        </a:spcAft>
        <a:buChar char="»"/>
        <a:defRPr sz="22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67E058A-BE83-4555-A4E2-607B76F51D22}"/>
              </a:ext>
            </a:extLst>
          </p:cNvPr>
          <p:cNvSpPr txBox="1"/>
          <p:nvPr/>
        </p:nvSpPr>
        <p:spPr>
          <a:xfrm>
            <a:off x="6096000" y="1066800"/>
            <a:ext cx="2743198" cy="3785652"/>
          </a:xfrm>
          <a:prstGeom prst="rect">
            <a:avLst/>
          </a:prstGeom>
          <a:gradFill flip="none" rotWithShape="1">
            <a:gsLst>
              <a:gs pos="0">
                <a:srgbClr val="000099"/>
              </a:gs>
              <a:gs pos="74000">
                <a:srgbClr val="3333FF"/>
              </a:gs>
              <a:gs pos="100000">
                <a:srgbClr val="0000CC"/>
              </a:gs>
            </a:gsLst>
            <a:path path="rect">
              <a:fillToRect l="100000" t="100000"/>
            </a:path>
            <a:tileRect r="-100000" b="-100000"/>
          </a:gradFill>
          <a:ln w="41275" cmpd="thickThin">
            <a:solidFill>
              <a:schemeClr val="tx2"/>
            </a:solidFill>
          </a:ln>
          <a:effectLst>
            <a:outerShdw blurRad="165100" dist="254000" dir="2700000" algn="tl" rotWithShape="0">
              <a:schemeClr val="accent1">
                <a:lumMod val="10000"/>
                <a:alpha val="40000"/>
              </a:schemeClr>
            </a:outerShdw>
          </a:effectLst>
          <a:scene3d>
            <a:camera prst="orthographicFront"/>
            <a:lightRig rig="threePt" dir="t"/>
          </a:scene3d>
          <a:sp3d>
            <a:bevelT w="196850" h="190500"/>
          </a:sp3d>
        </p:spPr>
        <p:txBody>
          <a:bodyPr wrap="square" rtlCol="0">
            <a:spAutoFit/>
          </a:bodyPr>
          <a:lstStyle/>
          <a:p>
            <a:pPr algn="ctr"/>
            <a:r>
              <a:rPr lang="en-US" sz="6000">
                <a:latin typeface="ArgosContour" pitchFamily="2" charset="0"/>
              </a:rPr>
              <a:t>The Holy Spirit</a:t>
            </a:r>
          </a:p>
          <a:p>
            <a:pPr algn="ctr"/>
            <a:r>
              <a:rPr lang="en-US" sz="6000">
                <a:latin typeface="ArgosContour" pitchFamily="2" charset="0"/>
              </a:rPr>
              <a:t>Part 2</a:t>
            </a:r>
            <a:endParaRPr lang="en-US" sz="6000" dirty="0">
              <a:latin typeface="ArgosContour" pitchFamily="2" charset="0"/>
            </a:endParaRPr>
          </a:p>
        </p:txBody>
      </p:sp>
      <p:sp>
        <p:nvSpPr>
          <p:cNvPr id="4" name="TextBox 3">
            <a:extLst>
              <a:ext uri="{FF2B5EF4-FFF2-40B4-BE49-F238E27FC236}">
                <a16:creationId xmlns:a16="http://schemas.microsoft.com/office/drawing/2014/main" id="{B86E8D83-9758-44FF-9C1A-A68FB7EDFCEF}"/>
              </a:ext>
            </a:extLst>
          </p:cNvPr>
          <p:cNvSpPr txBox="1"/>
          <p:nvPr/>
        </p:nvSpPr>
        <p:spPr>
          <a:xfrm>
            <a:off x="685800" y="5795396"/>
            <a:ext cx="8305800" cy="461665"/>
          </a:xfrm>
          <a:prstGeom prst="rect">
            <a:avLst/>
          </a:prstGeom>
          <a:noFill/>
        </p:spPr>
        <p:txBody>
          <a:bodyPr wrap="square" rtlCol="0">
            <a:spAutoFit/>
          </a:bodyPr>
          <a:lstStyle/>
          <a:p>
            <a:pPr algn="ctr"/>
            <a:r>
              <a:rPr lang="en-US" sz="2400" b="1" dirty="0">
                <a:latin typeface="+mn-lt"/>
              </a:rPr>
              <a:t>https://www.mathcompiler3d.com/bible-study</a:t>
            </a:r>
          </a:p>
        </p:txBody>
      </p:sp>
      <p:sp>
        <p:nvSpPr>
          <p:cNvPr id="5" name="TextBox 4">
            <a:extLst>
              <a:ext uri="{FF2B5EF4-FFF2-40B4-BE49-F238E27FC236}">
                <a16:creationId xmlns:a16="http://schemas.microsoft.com/office/drawing/2014/main" id="{B513A977-E1E0-4544-E3B9-FBD35CAD5CD4}"/>
              </a:ext>
            </a:extLst>
          </p:cNvPr>
          <p:cNvSpPr txBox="1"/>
          <p:nvPr/>
        </p:nvSpPr>
        <p:spPr>
          <a:xfrm>
            <a:off x="533400" y="127367"/>
            <a:ext cx="6172200" cy="367152"/>
          </a:xfrm>
          <a:prstGeom prst="rect">
            <a:avLst/>
          </a:prstGeom>
          <a:noFill/>
        </p:spPr>
        <p:txBody>
          <a:bodyPr wrap="square">
            <a:spAutoFit/>
          </a:bodyPr>
          <a:lstStyle/>
          <a:p>
            <a:pPr marL="0" marR="0" algn="ctr">
              <a:lnSpc>
                <a:spcPct val="107000"/>
              </a:lnSpc>
              <a:spcAft>
                <a:spcPts val="800"/>
              </a:spcAft>
            </a:pPr>
            <a:r>
              <a:rPr lang="en-US" sz="1800" b="1"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The Holy Spirt and the Evidence of Speaking in tongues</a:t>
            </a:r>
          </a:p>
        </p:txBody>
      </p:sp>
      <p:sp>
        <p:nvSpPr>
          <p:cNvPr id="7" name="TextBox 6">
            <a:extLst>
              <a:ext uri="{FF2B5EF4-FFF2-40B4-BE49-F238E27FC236}">
                <a16:creationId xmlns:a16="http://schemas.microsoft.com/office/drawing/2014/main" id="{4D446A5E-09B9-0232-B0CC-913267054079}"/>
              </a:ext>
            </a:extLst>
          </p:cNvPr>
          <p:cNvSpPr txBox="1"/>
          <p:nvPr/>
        </p:nvSpPr>
        <p:spPr>
          <a:xfrm>
            <a:off x="712177" y="819954"/>
            <a:ext cx="4914900" cy="4750339"/>
          </a:xfrm>
          <a:prstGeom prst="rect">
            <a:avLst/>
          </a:prstGeom>
          <a:noFill/>
        </p:spPr>
        <p:txBody>
          <a:bodyPr wrap="square">
            <a:spAutoFit/>
          </a:bodyPr>
          <a:lstStyle/>
          <a:p>
            <a:pPr marL="0" marR="0" algn="l">
              <a:lnSpc>
                <a:spcPct val="107000"/>
              </a:lnSpc>
              <a:spcBef>
                <a:spcPts val="400"/>
              </a:spcBef>
              <a:spcAft>
                <a:spcPts val="200"/>
              </a:spcAft>
            </a:pPr>
            <a:r>
              <a:rPr lang="en-US" sz="1600" b="1" i="1" kern="100" dirty="0">
                <a:solidFill>
                  <a:schemeClr val="accent6"/>
                </a:solidFill>
                <a:effectLst/>
                <a:latin typeface="Cambria" panose="02040503050406030204" pitchFamily="18" charset="0"/>
                <a:ea typeface="Times New Roman" panose="02020603050405020304" pitchFamily="18" charset="0"/>
                <a:cs typeface="Times New Roman" panose="02020603050405020304" pitchFamily="18" charset="0"/>
              </a:rPr>
              <a:t>The Apostle Paul Describes Tongues</a:t>
            </a:r>
          </a:p>
          <a:p>
            <a:pPr marL="0" marR="0" algn="l">
              <a:lnSpc>
                <a:spcPct val="107000"/>
              </a:lnSpc>
              <a:spcBef>
                <a:spcPts val="200"/>
              </a:spcBef>
            </a:pPr>
            <a:r>
              <a:rPr lang="en-US" sz="1600" b="1" i="1" kern="100" dirty="0">
                <a:solidFill>
                  <a:schemeClr val="accent2"/>
                </a:solidFill>
                <a:effectLst/>
                <a:latin typeface="Cambria" panose="02040503050406030204" pitchFamily="18" charset="0"/>
                <a:ea typeface="Times New Roman" panose="02020603050405020304" pitchFamily="18" charset="0"/>
                <a:cs typeface="Times New Roman" panose="02020603050405020304" pitchFamily="18" charset="0"/>
              </a:rPr>
              <a:t>1 Corinthians 14:1 – 5</a:t>
            </a:r>
          </a:p>
          <a:p>
            <a:pPr marL="0" marR="0" algn="l">
              <a:lnSpc>
                <a:spcPct val="107000"/>
              </a:lnSpc>
              <a:spcAft>
                <a:spcPts val="800"/>
              </a:spcAft>
            </a:pP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Follow after charity, and desire spiritual gifts, but rather that ye may prophesy.</a:t>
            </a:r>
          </a:p>
          <a:p>
            <a:pPr marL="0" marR="0" algn="l">
              <a:lnSpc>
                <a:spcPct val="107000"/>
              </a:lnSpc>
              <a:spcAft>
                <a:spcPts val="800"/>
              </a:spcAft>
            </a:pPr>
            <a:r>
              <a:rPr lang="en-US" sz="16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2 </a:t>
            </a: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For he that </a:t>
            </a:r>
            <a:r>
              <a:rPr lang="en-US" sz="1600" kern="100" dirty="0" err="1">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speaketh</a:t>
            </a: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 in an unknown tongue </a:t>
            </a:r>
            <a:r>
              <a:rPr lang="en-US" sz="1600" kern="100" dirty="0" err="1">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speaketh</a:t>
            </a: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 not unto men, but unto God: for no man </a:t>
            </a:r>
            <a:r>
              <a:rPr lang="en-US" sz="1600" kern="100" dirty="0" err="1">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understandeth</a:t>
            </a: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 him; howbeit in the spirit he </a:t>
            </a:r>
            <a:r>
              <a:rPr lang="en-US" sz="1600" kern="100" dirty="0" err="1">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speaketh</a:t>
            </a: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 mysteries.</a:t>
            </a:r>
          </a:p>
          <a:p>
            <a:pPr marL="0" marR="0" algn="l">
              <a:lnSpc>
                <a:spcPct val="107000"/>
              </a:lnSpc>
              <a:spcAft>
                <a:spcPts val="800"/>
              </a:spcAft>
            </a:pPr>
            <a:r>
              <a:rPr lang="en-US" sz="16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3 </a:t>
            </a: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But he that </a:t>
            </a:r>
            <a:r>
              <a:rPr lang="en-US" sz="1600" kern="100" dirty="0" err="1">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prophesieth</a:t>
            </a: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 </a:t>
            </a:r>
            <a:r>
              <a:rPr lang="en-US" sz="1600" kern="100" dirty="0" err="1">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speaketh</a:t>
            </a: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 unto men to edification, and exhortation, and comfort.</a:t>
            </a:r>
          </a:p>
          <a:p>
            <a:pPr marL="0" marR="0" algn="l">
              <a:lnSpc>
                <a:spcPct val="107000"/>
              </a:lnSpc>
              <a:spcAft>
                <a:spcPts val="800"/>
              </a:spcAft>
            </a:pPr>
            <a:r>
              <a:rPr lang="en-US" sz="16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4 </a:t>
            </a: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He that </a:t>
            </a:r>
            <a:r>
              <a:rPr lang="en-US" sz="1600" kern="100" dirty="0" err="1">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speaketh</a:t>
            </a: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 in an unknown tongue </a:t>
            </a:r>
            <a:r>
              <a:rPr lang="en-US" sz="1600" kern="100" dirty="0" err="1">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edifieth</a:t>
            </a: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 himself; but he that </a:t>
            </a:r>
            <a:r>
              <a:rPr lang="en-US" sz="1600" kern="100" dirty="0" err="1">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prophesieth</a:t>
            </a: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 </a:t>
            </a:r>
            <a:r>
              <a:rPr lang="en-US" sz="1600" kern="100" dirty="0" err="1">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edifieth</a:t>
            </a: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 the church.</a:t>
            </a:r>
          </a:p>
          <a:p>
            <a:pPr marL="0" marR="0" algn="l">
              <a:lnSpc>
                <a:spcPct val="107000"/>
              </a:lnSpc>
              <a:spcAft>
                <a:spcPts val="800"/>
              </a:spcAft>
            </a:pPr>
            <a:r>
              <a:rPr lang="en-US" sz="16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5 </a:t>
            </a: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I would that ye all </a:t>
            </a:r>
            <a:r>
              <a:rPr lang="en-US" sz="1600" kern="100" dirty="0" err="1">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spake</a:t>
            </a: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 with tongues but rather that ye prophesied: for greater is he that </a:t>
            </a:r>
            <a:r>
              <a:rPr lang="en-US" sz="1600" kern="100" dirty="0" err="1">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prophesieth</a:t>
            </a: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 than he that </a:t>
            </a:r>
            <a:r>
              <a:rPr lang="en-US" sz="1600" kern="100" dirty="0" err="1">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speaketh</a:t>
            </a: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 with tongues, except he interpret, that the church may receive edifying.</a:t>
            </a:r>
          </a:p>
        </p:txBody>
      </p:sp>
    </p:spTree>
    <p:extLst>
      <p:ext uri="{BB962C8B-B14F-4D97-AF65-F5344CB8AC3E}">
        <p14:creationId xmlns:p14="http://schemas.microsoft.com/office/powerpoint/2010/main" val="1510978630"/>
      </p:ext>
    </p:extLst>
  </p:cSld>
  <p:clrMapOvr>
    <a:masterClrMapping/>
  </p:clrMapOvr>
  <p:transition spd="slow">
    <p:wedg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461847-096B-2A58-F8EA-E7C39EC3816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EE6CD61-EC5A-0196-8861-0F29D6DD0EE0}"/>
              </a:ext>
            </a:extLst>
          </p:cNvPr>
          <p:cNvSpPr txBox="1"/>
          <p:nvPr/>
        </p:nvSpPr>
        <p:spPr>
          <a:xfrm>
            <a:off x="533400" y="127367"/>
            <a:ext cx="6172200" cy="367152"/>
          </a:xfrm>
          <a:prstGeom prst="rect">
            <a:avLst/>
          </a:prstGeom>
          <a:noFill/>
        </p:spPr>
        <p:txBody>
          <a:bodyPr wrap="square">
            <a:spAutoFit/>
          </a:bodyPr>
          <a:lstStyle/>
          <a:p>
            <a:pPr marL="0" marR="0" algn="ctr">
              <a:lnSpc>
                <a:spcPct val="107000"/>
              </a:lnSpc>
              <a:spcAft>
                <a:spcPts val="800"/>
              </a:spcAft>
            </a:pPr>
            <a:r>
              <a:rPr lang="en-US" sz="1800" b="1"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The Holy Spirt and the Evidence of Speaking in tongues</a:t>
            </a:r>
          </a:p>
        </p:txBody>
      </p:sp>
      <p:sp>
        <p:nvSpPr>
          <p:cNvPr id="7" name="TextBox 6">
            <a:extLst>
              <a:ext uri="{FF2B5EF4-FFF2-40B4-BE49-F238E27FC236}">
                <a16:creationId xmlns:a16="http://schemas.microsoft.com/office/drawing/2014/main" id="{AC7C7715-114E-4B6F-0F10-BECD0B50AE5C}"/>
              </a:ext>
            </a:extLst>
          </p:cNvPr>
          <p:cNvSpPr txBox="1"/>
          <p:nvPr/>
        </p:nvSpPr>
        <p:spPr>
          <a:xfrm>
            <a:off x="228600" y="625155"/>
            <a:ext cx="8534400" cy="2646878"/>
          </a:xfrm>
          <a:prstGeom prst="rect">
            <a:avLst/>
          </a:prstGeom>
          <a:noFill/>
        </p:spPr>
        <p:txBody>
          <a:bodyPr wrap="square">
            <a:spAutoFit/>
          </a:bodyPr>
          <a:lstStyle/>
          <a:p>
            <a:pPr marL="0" marR="0" algn="l">
              <a:lnSpc>
                <a:spcPct val="107000"/>
              </a:lnSpc>
              <a:spcBef>
                <a:spcPts val="400"/>
              </a:spcBef>
              <a:spcAft>
                <a:spcPts val="200"/>
              </a:spcAft>
            </a:pPr>
            <a:r>
              <a:rPr lang="en-US" sz="1800" b="1" i="1" kern="100" dirty="0">
                <a:solidFill>
                  <a:schemeClr val="accent1">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Jesus tells the disciples not to leave Jerusalem until they receive the promise of the father (The Holy Spirit)</a:t>
            </a:r>
          </a:p>
          <a:p>
            <a:pPr marL="0" marR="0" algn="l">
              <a:lnSpc>
                <a:spcPct val="107000"/>
              </a:lnSpc>
              <a:spcBef>
                <a:spcPts val="400"/>
              </a:spcBef>
              <a:spcAft>
                <a:spcPts val="200"/>
              </a:spcAft>
            </a:pPr>
            <a:r>
              <a:rPr lang="en-US" sz="1800" b="1" kern="100" dirty="0">
                <a:solidFill>
                  <a:schemeClr val="accent2"/>
                </a:solidFill>
                <a:effectLst/>
                <a:latin typeface="Cambria" panose="02040503050406030204" pitchFamily="18" charset="0"/>
                <a:ea typeface="Times New Roman" panose="02020603050405020304" pitchFamily="18" charset="0"/>
                <a:cs typeface="Times New Roman" panose="02020603050405020304" pitchFamily="18" charset="0"/>
              </a:rPr>
              <a:t>Acts 1:4 </a:t>
            </a:r>
          </a:p>
          <a:p>
            <a:pPr marL="0" marR="0" algn="l">
              <a:lnSpc>
                <a:spcPct val="107000"/>
              </a:lnSpc>
              <a:spcAft>
                <a:spcPts val="800"/>
              </a:spcAft>
            </a:pP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And, being assembled together with them, commanded them that they should not depart from Jerusalem, but wait for the promise of the Father, which, saith he, ye have heard of me.</a:t>
            </a: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5 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For John truly baptized with water; but ye shall be baptized with the Holy Ghost not many days hence.</a:t>
            </a:r>
          </a:p>
        </p:txBody>
      </p:sp>
      <p:sp>
        <p:nvSpPr>
          <p:cNvPr id="3" name="TextBox 2">
            <a:extLst>
              <a:ext uri="{FF2B5EF4-FFF2-40B4-BE49-F238E27FC236}">
                <a16:creationId xmlns:a16="http://schemas.microsoft.com/office/drawing/2014/main" id="{970E7A3E-3B4C-9929-C84F-4E4F9BA8A75F}"/>
              </a:ext>
            </a:extLst>
          </p:cNvPr>
          <p:cNvSpPr txBox="1"/>
          <p:nvPr/>
        </p:nvSpPr>
        <p:spPr>
          <a:xfrm>
            <a:off x="228600" y="3505200"/>
            <a:ext cx="8458200" cy="1766446"/>
          </a:xfrm>
          <a:prstGeom prst="rect">
            <a:avLst/>
          </a:prstGeom>
          <a:noFill/>
        </p:spPr>
        <p:txBody>
          <a:bodyPr wrap="square">
            <a:spAutoFit/>
          </a:bodyPr>
          <a:lstStyle/>
          <a:p>
            <a:pPr marL="0" marR="0" algn="l">
              <a:lnSpc>
                <a:spcPct val="107000"/>
              </a:lnSpc>
              <a:spcBef>
                <a:spcPts val="400"/>
              </a:spcBef>
              <a:spcAft>
                <a:spcPts val="200"/>
              </a:spcAft>
            </a:pPr>
            <a:r>
              <a:rPr lang="en-US" sz="1400" b="1" i="1" kern="100" dirty="0">
                <a:solidFill>
                  <a:schemeClr val="accent1">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The Holy Ghost fell on all them that heard the word</a:t>
            </a:r>
          </a:p>
          <a:p>
            <a:pPr marL="0" marR="0" algn="l">
              <a:lnSpc>
                <a:spcPct val="107000"/>
              </a:lnSpc>
              <a:spcBef>
                <a:spcPts val="400"/>
              </a:spcBef>
              <a:spcAft>
                <a:spcPts val="200"/>
              </a:spcAft>
            </a:pPr>
            <a:r>
              <a:rPr lang="en-US" sz="1400" b="1" kern="100" dirty="0">
                <a:solidFill>
                  <a:schemeClr val="accent2"/>
                </a:solidFill>
                <a:effectLst/>
                <a:latin typeface="Cambria" panose="02040503050406030204" pitchFamily="18" charset="0"/>
                <a:ea typeface="Times New Roman" panose="02020603050405020304" pitchFamily="18" charset="0"/>
                <a:cs typeface="Times New Roman" panose="02020603050405020304" pitchFamily="18" charset="0"/>
              </a:rPr>
              <a:t>Acts 10:44-46 </a:t>
            </a:r>
          </a:p>
          <a:p>
            <a:pPr marL="0" marR="0" algn="l">
              <a:lnSpc>
                <a:spcPct val="107000"/>
              </a:lnSpc>
              <a:spcAft>
                <a:spcPts val="800"/>
              </a:spcAft>
            </a:pPr>
            <a:r>
              <a:rPr lang="en-US" sz="14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44 </a:t>
            </a:r>
            <a:r>
              <a:rPr lang="en-US" sz="1400" b="1"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While Peter yet </a:t>
            </a:r>
            <a:r>
              <a:rPr lang="en-US" sz="1400" b="1" kern="100" dirty="0" err="1">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spake</a:t>
            </a:r>
            <a:r>
              <a:rPr lang="en-US" sz="1400" b="1"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 these words, the Holy Ghost fell on all them which heard the word.</a:t>
            </a:r>
          </a:p>
          <a:p>
            <a:pPr marL="0" marR="0" algn="l">
              <a:lnSpc>
                <a:spcPct val="107000"/>
              </a:lnSpc>
              <a:spcAft>
                <a:spcPts val="800"/>
              </a:spcAft>
            </a:pPr>
            <a:r>
              <a:rPr lang="en-US" sz="14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45 </a:t>
            </a:r>
            <a:r>
              <a:rPr lang="en-US" sz="1400" b="1"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And they of the circumcision which believed were astonished, as many as came with Peter, because that on the Gentiles also was poured out the gift of the Holy Ghost.</a:t>
            </a:r>
          </a:p>
          <a:p>
            <a:pPr marL="0" marR="0" algn="l">
              <a:lnSpc>
                <a:spcPct val="107000"/>
              </a:lnSpc>
              <a:spcAft>
                <a:spcPts val="800"/>
              </a:spcAft>
            </a:pPr>
            <a:r>
              <a:rPr lang="en-US" sz="14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46 </a:t>
            </a:r>
            <a:r>
              <a:rPr lang="en-US" sz="1400" b="1"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For they heard them speak with tongues, and magnify God.</a:t>
            </a:r>
          </a:p>
        </p:txBody>
      </p:sp>
    </p:spTree>
    <p:extLst>
      <p:ext uri="{BB962C8B-B14F-4D97-AF65-F5344CB8AC3E}">
        <p14:creationId xmlns:p14="http://schemas.microsoft.com/office/powerpoint/2010/main" val="1132209469"/>
      </p:ext>
    </p:extLst>
  </p:cSld>
  <p:clrMapOvr>
    <a:masterClrMapping/>
  </p:clrMapOvr>
  <p:transition spd="slow">
    <p:wedg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21FEB-F1DB-B86B-C8C5-20D84EA6760C}"/>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D475630-44EF-EF03-8548-3EC5BA14D1BA}"/>
              </a:ext>
            </a:extLst>
          </p:cNvPr>
          <p:cNvSpPr txBox="1"/>
          <p:nvPr/>
        </p:nvSpPr>
        <p:spPr>
          <a:xfrm>
            <a:off x="533400" y="127367"/>
            <a:ext cx="6172200" cy="367152"/>
          </a:xfrm>
          <a:prstGeom prst="rect">
            <a:avLst/>
          </a:prstGeom>
          <a:noFill/>
        </p:spPr>
        <p:txBody>
          <a:bodyPr wrap="square">
            <a:spAutoFit/>
          </a:bodyPr>
          <a:lstStyle/>
          <a:p>
            <a:pPr marL="0" marR="0" algn="ctr">
              <a:lnSpc>
                <a:spcPct val="107000"/>
              </a:lnSpc>
              <a:spcAft>
                <a:spcPts val="800"/>
              </a:spcAft>
            </a:pPr>
            <a:r>
              <a:rPr lang="en-US" sz="1800" b="1"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The Holy Spirt and the Evidence of Speaking in tongues</a:t>
            </a:r>
          </a:p>
        </p:txBody>
      </p:sp>
      <p:sp>
        <p:nvSpPr>
          <p:cNvPr id="7" name="TextBox 6">
            <a:extLst>
              <a:ext uri="{FF2B5EF4-FFF2-40B4-BE49-F238E27FC236}">
                <a16:creationId xmlns:a16="http://schemas.microsoft.com/office/drawing/2014/main" id="{CCFF0C75-C7A0-F637-BF4C-6577B947B03F}"/>
              </a:ext>
            </a:extLst>
          </p:cNvPr>
          <p:cNvSpPr txBox="1"/>
          <p:nvPr/>
        </p:nvSpPr>
        <p:spPr>
          <a:xfrm>
            <a:off x="228600" y="625155"/>
            <a:ext cx="8534400" cy="3148426"/>
          </a:xfrm>
          <a:prstGeom prst="rect">
            <a:avLst/>
          </a:prstGeom>
          <a:noFill/>
        </p:spPr>
        <p:txBody>
          <a:bodyPr wrap="square">
            <a:spAutoFit/>
          </a:bodyPr>
          <a:lstStyle/>
          <a:p>
            <a:pPr marL="0" marR="0" algn="l">
              <a:lnSpc>
                <a:spcPct val="107000"/>
              </a:lnSpc>
              <a:spcBef>
                <a:spcPts val="400"/>
              </a:spcBef>
              <a:spcAft>
                <a:spcPts val="200"/>
              </a:spcAft>
            </a:pPr>
            <a:r>
              <a:rPr lang="en-US" sz="1800" b="1" i="1" kern="100" dirty="0">
                <a:solidFill>
                  <a:schemeClr val="accent1">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Receive the Holy Ghost by the laying on of hands</a:t>
            </a:r>
          </a:p>
          <a:p>
            <a:pPr marL="0" marR="0" algn="l">
              <a:lnSpc>
                <a:spcPct val="107000"/>
              </a:lnSpc>
              <a:spcBef>
                <a:spcPts val="400"/>
              </a:spcBef>
              <a:spcAft>
                <a:spcPts val="200"/>
              </a:spcAft>
            </a:pPr>
            <a:r>
              <a:rPr lang="en-US" sz="1800" b="1" kern="100" dirty="0">
                <a:solidFill>
                  <a:schemeClr val="accent2"/>
                </a:solidFill>
                <a:effectLst/>
                <a:latin typeface="Cambria" panose="02040503050406030204" pitchFamily="18" charset="0"/>
                <a:ea typeface="Times New Roman" panose="02020603050405020304" pitchFamily="18" charset="0"/>
                <a:cs typeface="Times New Roman" panose="02020603050405020304" pitchFamily="18" charset="0"/>
              </a:rPr>
              <a:t>Acts 8: 14 – 17 </a:t>
            </a:r>
          </a:p>
          <a:p>
            <a:pPr marL="0" marR="0" algn="l">
              <a:lnSpc>
                <a:spcPct val="107000"/>
              </a:lnSpc>
              <a:spcAft>
                <a:spcPts val="800"/>
              </a:spcAft>
            </a:pP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Now when the apostles which were at Jerusalem heard that Samaria had received the word of God, they sent unto them Peter and John:</a:t>
            </a: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15 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Who, when they were come down, prayed for them, that they might receive the Holy Ghost:</a:t>
            </a: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16 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(For as yet he was fallen upon none of them: only they were baptized in the name of the Lord Jesus.)</a:t>
            </a: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17 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Then laid they their hands on them, and they received the Holy Ghost.</a:t>
            </a:r>
          </a:p>
        </p:txBody>
      </p:sp>
      <p:sp>
        <p:nvSpPr>
          <p:cNvPr id="8" name="TextBox 7">
            <a:extLst>
              <a:ext uri="{FF2B5EF4-FFF2-40B4-BE49-F238E27FC236}">
                <a16:creationId xmlns:a16="http://schemas.microsoft.com/office/drawing/2014/main" id="{C5C125D9-C498-4A0B-097E-2B9B00CAE3C1}"/>
              </a:ext>
            </a:extLst>
          </p:cNvPr>
          <p:cNvSpPr txBox="1"/>
          <p:nvPr/>
        </p:nvSpPr>
        <p:spPr>
          <a:xfrm>
            <a:off x="228600" y="3810000"/>
            <a:ext cx="8077200" cy="2492092"/>
          </a:xfrm>
          <a:prstGeom prst="rect">
            <a:avLst/>
          </a:prstGeom>
          <a:noFill/>
        </p:spPr>
        <p:txBody>
          <a:bodyPr wrap="square">
            <a:spAutoFit/>
          </a:bodyPr>
          <a:lstStyle/>
          <a:p>
            <a:pPr marL="0" marR="0" algn="l">
              <a:lnSpc>
                <a:spcPct val="107000"/>
              </a:lnSpc>
              <a:spcBef>
                <a:spcPts val="400"/>
              </a:spcBef>
              <a:spcAft>
                <a:spcPts val="200"/>
              </a:spcAft>
            </a:pPr>
            <a:r>
              <a:rPr lang="en-US" sz="1400" b="1" i="1" kern="100" dirty="0">
                <a:solidFill>
                  <a:schemeClr val="accent2"/>
                </a:solidFill>
                <a:effectLst/>
                <a:latin typeface="Cambria" panose="02040503050406030204" pitchFamily="18" charset="0"/>
                <a:ea typeface="Times New Roman" panose="02020603050405020304" pitchFamily="18" charset="0"/>
                <a:cs typeface="Times New Roman" panose="02020603050405020304" pitchFamily="18" charset="0"/>
              </a:rPr>
              <a:t>Prayer to receive the Holy Spirit with the evidence of speaking in tongues</a:t>
            </a:r>
          </a:p>
          <a:p>
            <a:pPr marL="0" marR="0" algn="l">
              <a:lnSpc>
                <a:spcPct val="107000"/>
              </a:lnSpc>
              <a:spcBef>
                <a:spcPts val="200"/>
              </a:spcBef>
            </a:pPr>
            <a:r>
              <a:rPr lang="en-US" sz="1400" b="1" i="1" kern="100" dirty="0">
                <a:solidFill>
                  <a:schemeClr val="accent2"/>
                </a:solidFill>
                <a:effectLst/>
                <a:latin typeface="Cambria" panose="02040503050406030204" pitchFamily="18" charset="0"/>
                <a:ea typeface="Times New Roman" panose="02020603050405020304" pitchFamily="18" charset="0"/>
                <a:cs typeface="Times New Roman" panose="02020603050405020304" pitchFamily="18" charset="0"/>
              </a:rPr>
              <a:t>Tongues is not something you have to force or try to make up</a:t>
            </a:r>
          </a:p>
          <a:p>
            <a:pPr marL="0" marR="0" algn="l">
              <a:lnSpc>
                <a:spcPct val="107000"/>
              </a:lnSpc>
              <a:spcBef>
                <a:spcPts val="200"/>
              </a:spcBef>
            </a:pPr>
            <a:r>
              <a:rPr lang="en-US" sz="1400" b="1" i="1" kern="100" dirty="0">
                <a:solidFill>
                  <a:schemeClr val="accent2"/>
                </a:solidFill>
                <a:effectLst/>
                <a:latin typeface="Cambria" panose="02040503050406030204" pitchFamily="18" charset="0"/>
                <a:ea typeface="Times New Roman" panose="02020603050405020304" pitchFamily="18" charset="0"/>
                <a:cs typeface="Times New Roman" panose="02020603050405020304" pitchFamily="18" charset="0"/>
              </a:rPr>
              <a:t>When you speaking tongues the Holy Spirit prays through you giving you the words (or utterance) to speak.</a:t>
            </a:r>
          </a:p>
          <a:p>
            <a:pPr marL="0" marR="0" algn="l">
              <a:lnSpc>
                <a:spcPct val="107000"/>
              </a:lnSpc>
              <a:spcAft>
                <a:spcPts val="800"/>
              </a:spcAft>
            </a:pPr>
            <a:r>
              <a:rPr lang="en-US" sz="1200" kern="100" dirty="0">
                <a:solidFill>
                  <a:schemeClr val="accent1">
                    <a:lumMod val="75000"/>
                  </a:schemeClr>
                </a:solidFill>
                <a:effectLst/>
                <a:latin typeface="Cambria" panose="02040503050406030204" pitchFamily="18" charset="0"/>
                <a:ea typeface="Cambria" panose="02040503050406030204" pitchFamily="18" charset="0"/>
                <a:cs typeface="Times New Roman" panose="02020603050405020304" pitchFamily="18" charset="0"/>
              </a:rPr>
              <a:t> </a:t>
            </a:r>
            <a:r>
              <a:rPr lang="en-US" sz="1600" kern="100" dirty="0">
                <a:solidFill>
                  <a:schemeClr val="accent1">
                    <a:lumMod val="75000"/>
                  </a:schemeClr>
                </a:solidFill>
                <a:effectLst/>
                <a:latin typeface="Cambria" panose="02040503050406030204" pitchFamily="18" charset="0"/>
                <a:ea typeface="Cambria" panose="02040503050406030204" pitchFamily="18" charset="0"/>
                <a:cs typeface="Times New Roman" panose="02020603050405020304" pitchFamily="18" charset="0"/>
              </a:rPr>
              <a:t>When you are ready to receive the Holy Spirit with the evidence of speaking in tongues – ask someone to lay hands on you and say, Father, in the name of Jesus, I ask you to fill me with the Holy Spirit with the evidence of speaking in tongues. I believe I receive it, in Jesus Name. Amen.</a:t>
            </a:r>
          </a:p>
          <a:p>
            <a:pPr marL="0" marR="0" algn="l">
              <a:lnSpc>
                <a:spcPct val="107000"/>
              </a:lnSpc>
              <a:spcAft>
                <a:spcPts val="800"/>
              </a:spcAft>
            </a:pPr>
            <a:r>
              <a:rPr lang="en-US" sz="1600" kern="100" dirty="0">
                <a:solidFill>
                  <a:schemeClr val="accent1">
                    <a:lumMod val="75000"/>
                  </a:schemeClr>
                </a:solidFill>
                <a:effectLst/>
                <a:latin typeface="Cambria" panose="02040503050406030204" pitchFamily="18" charset="0"/>
                <a:ea typeface="Cambria" panose="02040503050406030204" pitchFamily="18" charset="0"/>
                <a:cs typeface="Times New Roman" panose="02020603050405020304" pitchFamily="18" charset="0"/>
              </a:rPr>
              <a:t>Now speak out in your heavenly language and receive the power promised in Acts 1:8.</a:t>
            </a:r>
          </a:p>
        </p:txBody>
      </p:sp>
    </p:spTree>
    <p:extLst>
      <p:ext uri="{BB962C8B-B14F-4D97-AF65-F5344CB8AC3E}">
        <p14:creationId xmlns:p14="http://schemas.microsoft.com/office/powerpoint/2010/main" val="1367564509"/>
      </p:ext>
    </p:extLst>
  </p:cSld>
  <p:clrMapOvr>
    <a:masterClrMapping/>
  </p:clrMapOvr>
  <p:transition spd="slow">
    <p:wedg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66DB58-D908-0BD4-0289-0AA8A725FED7}"/>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7B0F14F-94ED-CA2E-053C-83556D0B8967}"/>
              </a:ext>
            </a:extLst>
          </p:cNvPr>
          <p:cNvSpPr txBox="1"/>
          <p:nvPr/>
        </p:nvSpPr>
        <p:spPr>
          <a:xfrm>
            <a:off x="1485900" y="151118"/>
            <a:ext cx="6172200" cy="367152"/>
          </a:xfrm>
          <a:prstGeom prst="rect">
            <a:avLst/>
          </a:prstGeom>
          <a:noFill/>
        </p:spPr>
        <p:txBody>
          <a:bodyPr wrap="square">
            <a:spAutoFit/>
          </a:bodyPr>
          <a:lstStyle/>
          <a:p>
            <a:pPr marL="0" marR="0" algn="ctr">
              <a:lnSpc>
                <a:spcPct val="107000"/>
              </a:lnSpc>
              <a:spcAft>
                <a:spcPts val="800"/>
              </a:spcAft>
            </a:pPr>
            <a:r>
              <a:rPr lang="en-US" sz="1800" b="1"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The Holy Spirt and the Evidence of Speaking in tongues</a:t>
            </a:r>
          </a:p>
        </p:txBody>
      </p:sp>
      <p:sp>
        <p:nvSpPr>
          <p:cNvPr id="3" name="TextBox 2">
            <a:extLst>
              <a:ext uri="{FF2B5EF4-FFF2-40B4-BE49-F238E27FC236}">
                <a16:creationId xmlns:a16="http://schemas.microsoft.com/office/drawing/2014/main" id="{67DA9C3D-94F1-0883-CE8B-34CC338B3BD8}"/>
              </a:ext>
            </a:extLst>
          </p:cNvPr>
          <p:cNvSpPr txBox="1"/>
          <p:nvPr/>
        </p:nvSpPr>
        <p:spPr>
          <a:xfrm>
            <a:off x="457200" y="530145"/>
            <a:ext cx="8382000" cy="6145208"/>
          </a:xfrm>
          <a:prstGeom prst="rect">
            <a:avLst/>
          </a:prstGeom>
          <a:noFill/>
        </p:spPr>
        <p:txBody>
          <a:bodyPr wrap="square">
            <a:spAutoFit/>
          </a:bodyPr>
          <a:lstStyle/>
          <a:p>
            <a:pPr marL="0" marR="0">
              <a:lnSpc>
                <a:spcPct val="107000"/>
              </a:lnSpc>
              <a:spcBef>
                <a:spcPts val="1800"/>
              </a:spcBef>
              <a:spcAft>
                <a:spcPts val="400"/>
              </a:spcAft>
            </a:pPr>
            <a:r>
              <a:rPr lang="en-US" sz="2000" b="1" kern="100" dirty="0">
                <a:solidFill>
                  <a:schemeClr val="accent1">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Now that I speak in tongues what do I do?</a:t>
            </a:r>
            <a:endParaRPr lang="en-US" sz="3200" b="1" kern="100" dirty="0">
              <a:solidFill>
                <a:schemeClr val="accent1">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endParaRPr>
          </a:p>
          <a:p>
            <a:pPr marL="0" marR="0">
              <a:lnSpc>
                <a:spcPct val="107000"/>
              </a:lnSpc>
              <a:spcBef>
                <a:spcPts val="400"/>
              </a:spcBef>
              <a:spcAft>
                <a:spcPts val="200"/>
              </a:spcAft>
            </a:pPr>
            <a:r>
              <a:rPr lang="en-US" sz="1600" b="1" i="1" kern="100" dirty="0">
                <a:solidFill>
                  <a:schemeClr val="accent2"/>
                </a:solidFill>
                <a:effectLst/>
                <a:latin typeface="Cambria" panose="02040503050406030204" pitchFamily="18" charset="0"/>
                <a:ea typeface="Times New Roman" panose="02020603050405020304" pitchFamily="18" charset="0"/>
                <a:cs typeface="Times New Roman" panose="02020603050405020304" pitchFamily="18" charset="0"/>
              </a:rPr>
              <a:t>Jesus gives us the great commission – but to execute it with power, you need to be filled with the Holy Ghost</a:t>
            </a:r>
          </a:p>
          <a:p>
            <a:pPr marL="0" marR="0">
              <a:lnSpc>
                <a:spcPct val="107000"/>
              </a:lnSpc>
              <a:spcBef>
                <a:spcPts val="400"/>
              </a:spcBef>
              <a:spcAft>
                <a:spcPts val="200"/>
              </a:spcAft>
            </a:pPr>
            <a:r>
              <a:rPr lang="en-US" sz="1600" b="1" kern="100" dirty="0">
                <a:solidFill>
                  <a:schemeClr val="accent2"/>
                </a:solidFill>
                <a:effectLst/>
                <a:latin typeface="Cambria" panose="02040503050406030204" pitchFamily="18" charset="0"/>
                <a:ea typeface="Times New Roman" panose="02020603050405020304" pitchFamily="18" charset="0"/>
                <a:cs typeface="Times New Roman" panose="02020603050405020304" pitchFamily="18" charset="0"/>
              </a:rPr>
              <a:t>Acts 1:8  </a:t>
            </a:r>
          </a:p>
          <a:p>
            <a:pPr marL="0" marR="0">
              <a:lnSpc>
                <a:spcPct val="107000"/>
              </a:lnSpc>
              <a:spcAft>
                <a:spcPts val="800"/>
              </a:spcAft>
            </a:pPr>
            <a:r>
              <a:rPr lang="en-US" sz="1600" b="1"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But ye shall receive power, after that the Holy Ghost is come upon you: and ye shall be witnesses unto me both in Jerusalem, and in all Judaea, and in Samaria, and unto the uttermost part of the earth.</a:t>
            </a:r>
          </a:p>
          <a:p>
            <a:pPr marL="0" marR="0">
              <a:lnSpc>
                <a:spcPct val="107000"/>
              </a:lnSpc>
              <a:spcBef>
                <a:spcPts val="400"/>
              </a:spcBef>
              <a:spcAft>
                <a:spcPts val="200"/>
              </a:spcAft>
            </a:pPr>
            <a:r>
              <a:rPr lang="en-US" sz="1600" b="1" i="1" kern="100" dirty="0">
                <a:solidFill>
                  <a:srgbClr val="548AB7"/>
                </a:solidFill>
                <a:effectLst/>
                <a:latin typeface="Cambria" panose="02040503050406030204" pitchFamily="18" charset="0"/>
                <a:ea typeface="Times New Roman" panose="02020603050405020304" pitchFamily="18" charset="0"/>
                <a:cs typeface="Times New Roman" panose="02020603050405020304" pitchFamily="18" charset="0"/>
              </a:rPr>
              <a:t> </a:t>
            </a:r>
          </a:p>
          <a:p>
            <a:pPr marL="0" marR="0">
              <a:lnSpc>
                <a:spcPct val="107000"/>
              </a:lnSpc>
              <a:spcBef>
                <a:spcPts val="400"/>
              </a:spcBef>
              <a:spcAft>
                <a:spcPts val="200"/>
              </a:spcAft>
            </a:pPr>
            <a:r>
              <a:rPr lang="en-US" sz="1600" b="1" i="1" kern="100" dirty="0">
                <a:solidFill>
                  <a:schemeClr val="accent1">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Pray in tongues every day. It doesn’t have to be a long time. Start with 5 minutes a day and increase as God leads you.</a:t>
            </a:r>
          </a:p>
          <a:p>
            <a:pPr marL="0" marR="0">
              <a:lnSpc>
                <a:spcPct val="107000"/>
              </a:lnSpc>
              <a:spcBef>
                <a:spcPts val="400"/>
              </a:spcBef>
              <a:spcAft>
                <a:spcPts val="200"/>
              </a:spcAft>
            </a:pPr>
            <a:r>
              <a:rPr lang="en-US" sz="1600" b="1" kern="100" dirty="0">
                <a:solidFill>
                  <a:schemeClr val="accent2"/>
                </a:solidFill>
                <a:effectLst/>
                <a:latin typeface="Cambria" panose="02040503050406030204" pitchFamily="18" charset="0"/>
                <a:ea typeface="Times New Roman" panose="02020603050405020304" pitchFamily="18" charset="0"/>
                <a:cs typeface="Times New Roman" panose="02020603050405020304" pitchFamily="18" charset="0"/>
              </a:rPr>
              <a:t>Jude 20</a:t>
            </a:r>
          </a:p>
          <a:p>
            <a:pPr marL="0" marR="0">
              <a:lnSpc>
                <a:spcPct val="107000"/>
              </a:lnSpc>
              <a:spcAft>
                <a:spcPts val="800"/>
              </a:spcAft>
            </a:pP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But ye, beloved, building up yourselves on your most holy faith, praying in the Holy Ghost</a:t>
            </a:r>
          </a:p>
          <a:p>
            <a:pPr marL="0" marR="0">
              <a:lnSpc>
                <a:spcPct val="107000"/>
              </a:lnSpc>
              <a:spcBef>
                <a:spcPts val="400"/>
              </a:spcBef>
              <a:spcAft>
                <a:spcPts val="200"/>
              </a:spcAft>
            </a:pPr>
            <a:r>
              <a:rPr lang="en-US" sz="1600" b="1" i="1" kern="100" dirty="0">
                <a:solidFill>
                  <a:srgbClr val="548AB7"/>
                </a:solidFill>
                <a:effectLst/>
                <a:latin typeface="Cambria" panose="02040503050406030204" pitchFamily="18" charset="0"/>
                <a:ea typeface="Times New Roman" panose="02020603050405020304" pitchFamily="18" charset="0"/>
                <a:cs typeface="Times New Roman" panose="02020603050405020304" pitchFamily="18" charset="0"/>
              </a:rPr>
              <a:t> </a:t>
            </a:r>
          </a:p>
          <a:p>
            <a:pPr marL="0" marR="0">
              <a:lnSpc>
                <a:spcPct val="107000"/>
              </a:lnSpc>
              <a:spcBef>
                <a:spcPts val="400"/>
              </a:spcBef>
              <a:spcAft>
                <a:spcPts val="200"/>
              </a:spcAft>
            </a:pPr>
            <a:r>
              <a:rPr lang="en-US" sz="1600" b="1" i="1" kern="100" dirty="0">
                <a:solidFill>
                  <a:schemeClr val="accent1">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By praying in tongues, you strengthen your inner man (your spirit)</a:t>
            </a:r>
          </a:p>
          <a:p>
            <a:pPr marL="0" marR="0">
              <a:lnSpc>
                <a:spcPct val="107000"/>
              </a:lnSpc>
              <a:spcAft>
                <a:spcPts val="800"/>
              </a:spcAft>
            </a:pPr>
            <a:r>
              <a:rPr lang="en-US" sz="1600" kern="100" dirty="0">
                <a:solidFill>
                  <a:schemeClr val="accent2"/>
                </a:solidFill>
                <a:effectLst/>
                <a:latin typeface="Cambria" panose="02040503050406030204" pitchFamily="18" charset="0"/>
                <a:ea typeface="Cambria" panose="02040503050406030204" pitchFamily="18" charset="0"/>
                <a:cs typeface="Times New Roman" panose="02020603050405020304" pitchFamily="18" charset="0"/>
              </a:rPr>
              <a:t>It will be easier to submit yourself to God and resist temptation</a:t>
            </a:r>
          </a:p>
          <a:p>
            <a:pPr marL="0" marR="0">
              <a:lnSpc>
                <a:spcPct val="107000"/>
              </a:lnSpc>
              <a:spcAft>
                <a:spcPts val="800"/>
              </a:spcAft>
            </a:pPr>
            <a:r>
              <a:rPr lang="en-US" sz="1600" kern="100" dirty="0">
                <a:solidFill>
                  <a:schemeClr val="accent1">
                    <a:lumMod val="75000"/>
                  </a:schemeClr>
                </a:solidFill>
                <a:effectLst/>
                <a:latin typeface="Cambria" panose="02040503050406030204" pitchFamily="18" charset="0"/>
                <a:ea typeface="Cambria" panose="02040503050406030204" pitchFamily="18" charset="0"/>
                <a:cs typeface="Times New Roman" panose="02020603050405020304" pitchFamily="18" charset="0"/>
              </a:rPr>
              <a:t>	If you have a problem in life that you don’t know how to solve – say this, Father, in Jesus name I am praying in the spirit about this situation. By doing this you will be praying the perfect will of God over a situation.</a:t>
            </a:r>
          </a:p>
          <a:p>
            <a:pPr marL="0" marR="0">
              <a:lnSpc>
                <a:spcPct val="107000"/>
              </a:lnSpc>
              <a:spcAft>
                <a:spcPts val="800"/>
              </a:spcAft>
            </a:pPr>
            <a:r>
              <a:rPr lang="en-US" sz="1600" kern="100" dirty="0">
                <a:solidFill>
                  <a:schemeClr val="accent2"/>
                </a:solidFill>
                <a:effectLst/>
                <a:latin typeface="Cambria" panose="02040503050406030204" pitchFamily="18" charset="0"/>
                <a:ea typeface="Cambria" panose="02040503050406030204" pitchFamily="18" charset="0"/>
                <a:cs typeface="Times New Roman" panose="02020603050405020304" pitchFamily="18" charset="0"/>
              </a:rPr>
              <a:t>God may have you pray for others in tongues.</a:t>
            </a:r>
          </a:p>
        </p:txBody>
      </p:sp>
    </p:spTree>
    <p:extLst>
      <p:ext uri="{BB962C8B-B14F-4D97-AF65-F5344CB8AC3E}">
        <p14:creationId xmlns:p14="http://schemas.microsoft.com/office/powerpoint/2010/main" val="1564002867"/>
      </p:ext>
    </p:extLst>
  </p:cSld>
  <p:clrMapOvr>
    <a:masterClrMapping/>
  </p:clrMapOvr>
  <p:transition spd="slow">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952207-B988-8B67-BFBD-C2D9936B5AFA}"/>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B1DCE35-C5B2-A01D-2B90-55082DC39C23}"/>
              </a:ext>
            </a:extLst>
          </p:cNvPr>
          <p:cNvSpPr txBox="1"/>
          <p:nvPr/>
        </p:nvSpPr>
        <p:spPr>
          <a:xfrm>
            <a:off x="533400" y="127367"/>
            <a:ext cx="6172200" cy="367152"/>
          </a:xfrm>
          <a:prstGeom prst="rect">
            <a:avLst/>
          </a:prstGeom>
          <a:noFill/>
        </p:spPr>
        <p:txBody>
          <a:bodyPr wrap="square">
            <a:spAutoFit/>
          </a:bodyPr>
          <a:lstStyle/>
          <a:p>
            <a:pPr marL="0" marR="0" algn="ctr">
              <a:lnSpc>
                <a:spcPct val="107000"/>
              </a:lnSpc>
              <a:spcAft>
                <a:spcPts val="800"/>
              </a:spcAft>
            </a:pPr>
            <a:r>
              <a:rPr lang="en-US" sz="1800" b="1"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The Holy Spirt and the Evidence of Speaking in tongues</a:t>
            </a:r>
          </a:p>
        </p:txBody>
      </p:sp>
      <p:sp>
        <p:nvSpPr>
          <p:cNvPr id="7" name="TextBox 6">
            <a:extLst>
              <a:ext uri="{FF2B5EF4-FFF2-40B4-BE49-F238E27FC236}">
                <a16:creationId xmlns:a16="http://schemas.microsoft.com/office/drawing/2014/main" id="{68483334-1F42-8D91-2138-1F12CBB48589}"/>
              </a:ext>
            </a:extLst>
          </p:cNvPr>
          <p:cNvSpPr txBox="1"/>
          <p:nvPr/>
        </p:nvSpPr>
        <p:spPr>
          <a:xfrm>
            <a:off x="228600" y="512104"/>
            <a:ext cx="4914900" cy="5782802"/>
          </a:xfrm>
          <a:prstGeom prst="rect">
            <a:avLst/>
          </a:prstGeom>
          <a:noFill/>
        </p:spPr>
        <p:txBody>
          <a:bodyPr wrap="square">
            <a:spAutoFit/>
          </a:bodyPr>
          <a:lstStyle/>
          <a:p>
            <a:pPr marL="0" marR="0" algn="l">
              <a:lnSpc>
                <a:spcPct val="107000"/>
              </a:lnSpc>
              <a:spcBef>
                <a:spcPts val="200"/>
              </a:spcBef>
            </a:pPr>
            <a:r>
              <a:rPr lang="en-US" sz="1600" b="1" i="1" kern="100" dirty="0">
                <a:solidFill>
                  <a:schemeClr val="accent2"/>
                </a:solidFill>
                <a:effectLst/>
                <a:latin typeface="Cambria" panose="02040503050406030204" pitchFamily="18" charset="0"/>
                <a:ea typeface="Times New Roman" panose="02020603050405020304" pitchFamily="18" charset="0"/>
                <a:cs typeface="Times New Roman" panose="02020603050405020304" pitchFamily="18" charset="0"/>
              </a:rPr>
              <a:t>1 Corinthians 14:6 – </a:t>
            </a:r>
            <a:r>
              <a:rPr lang="en-US" sz="1600" b="1" i="1" kern="100" dirty="0">
                <a:solidFill>
                  <a:schemeClr val="accent2"/>
                </a:solidFill>
                <a:latin typeface="Cambria" panose="02040503050406030204" pitchFamily="18" charset="0"/>
                <a:ea typeface="Times New Roman" panose="02020603050405020304" pitchFamily="18" charset="0"/>
                <a:cs typeface="Times New Roman" panose="02020603050405020304" pitchFamily="18" charset="0"/>
              </a:rPr>
              <a:t>10</a:t>
            </a:r>
            <a:endParaRPr lang="en-US" sz="1600" b="1" i="1" kern="100" dirty="0">
              <a:solidFill>
                <a:schemeClr val="accent2"/>
              </a:solidFill>
              <a:effectLst/>
              <a:latin typeface="Cambria" panose="02040503050406030204" pitchFamily="18" charset="0"/>
              <a:ea typeface="Times New Roman" panose="02020603050405020304" pitchFamily="18" charset="0"/>
              <a:cs typeface="Times New Roman" panose="02020603050405020304" pitchFamily="18" charset="0"/>
            </a:endParaRP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6 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Now, brethren, if I come unto you speaking with tongues, what shall I profit you, except I shall speak to you either by revelation, or by knowledge, or by prophesying, or by doctrine?</a:t>
            </a: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7 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And even things without life giving sound, whether pipe or harp, except they give a distinction in the sounds, how shall it be known what is piped or harped?</a:t>
            </a: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8 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For if the trumpet give an uncertain sound, who shall prepare himself to the battle?</a:t>
            </a: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9 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So likewise ye, except ye utter by the tongue words easy to be understood, how shall it be known what is spoken? for ye shall speak into the air.</a:t>
            </a: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10 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There are, it may be, so many kinds of voices in the world, and none of them is without signification.</a:t>
            </a:r>
          </a:p>
        </p:txBody>
      </p:sp>
    </p:spTree>
    <p:extLst>
      <p:ext uri="{BB962C8B-B14F-4D97-AF65-F5344CB8AC3E}">
        <p14:creationId xmlns:p14="http://schemas.microsoft.com/office/powerpoint/2010/main" val="1539513693"/>
      </p:ext>
    </p:extLst>
  </p:cSld>
  <p:clrMapOvr>
    <a:masterClrMapping/>
  </p:clrMapOvr>
  <p:transition spd="slow">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A3CE9-87B6-0760-31CA-D1B10BC9CC2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ACFECA5-F38C-8A77-890D-15CD7394033D}"/>
              </a:ext>
            </a:extLst>
          </p:cNvPr>
          <p:cNvSpPr txBox="1"/>
          <p:nvPr/>
        </p:nvSpPr>
        <p:spPr>
          <a:xfrm>
            <a:off x="533400" y="127367"/>
            <a:ext cx="6172200" cy="367152"/>
          </a:xfrm>
          <a:prstGeom prst="rect">
            <a:avLst/>
          </a:prstGeom>
          <a:noFill/>
        </p:spPr>
        <p:txBody>
          <a:bodyPr wrap="square">
            <a:spAutoFit/>
          </a:bodyPr>
          <a:lstStyle/>
          <a:p>
            <a:pPr marL="0" marR="0" algn="ctr">
              <a:lnSpc>
                <a:spcPct val="107000"/>
              </a:lnSpc>
              <a:spcAft>
                <a:spcPts val="800"/>
              </a:spcAft>
            </a:pPr>
            <a:r>
              <a:rPr lang="en-US" sz="1800" b="1"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The Holy Spirt and the Evidence of Speaking in tongues</a:t>
            </a:r>
          </a:p>
        </p:txBody>
      </p:sp>
      <p:sp>
        <p:nvSpPr>
          <p:cNvPr id="7" name="TextBox 6">
            <a:extLst>
              <a:ext uri="{FF2B5EF4-FFF2-40B4-BE49-F238E27FC236}">
                <a16:creationId xmlns:a16="http://schemas.microsoft.com/office/drawing/2014/main" id="{7CB1EFB1-6B9F-1984-858A-C89B24B23BE1}"/>
              </a:ext>
            </a:extLst>
          </p:cNvPr>
          <p:cNvSpPr txBox="1"/>
          <p:nvPr/>
        </p:nvSpPr>
        <p:spPr>
          <a:xfrm>
            <a:off x="228600" y="512104"/>
            <a:ext cx="4914900" cy="5190075"/>
          </a:xfrm>
          <a:prstGeom prst="rect">
            <a:avLst/>
          </a:prstGeom>
          <a:noFill/>
        </p:spPr>
        <p:txBody>
          <a:bodyPr wrap="square">
            <a:spAutoFit/>
          </a:bodyPr>
          <a:lstStyle/>
          <a:p>
            <a:pPr marL="0" marR="0" algn="l">
              <a:lnSpc>
                <a:spcPct val="107000"/>
              </a:lnSpc>
              <a:spcBef>
                <a:spcPts val="200"/>
              </a:spcBef>
            </a:pPr>
            <a:r>
              <a:rPr lang="en-US" sz="1600" b="1" i="1" kern="100" dirty="0">
                <a:solidFill>
                  <a:schemeClr val="accent6"/>
                </a:solidFill>
                <a:effectLst/>
                <a:latin typeface="Cambria" panose="02040503050406030204" pitchFamily="18" charset="0"/>
                <a:ea typeface="Times New Roman" panose="02020603050405020304" pitchFamily="18" charset="0"/>
                <a:cs typeface="Times New Roman" panose="02020603050405020304" pitchFamily="18" charset="0"/>
              </a:rPr>
              <a:t>1 Corinthians 14:11 – </a:t>
            </a:r>
            <a:r>
              <a:rPr lang="en-US" sz="1600" b="1" i="1" kern="100" dirty="0">
                <a:solidFill>
                  <a:schemeClr val="accent6"/>
                </a:solidFill>
                <a:latin typeface="Cambria" panose="02040503050406030204" pitchFamily="18" charset="0"/>
                <a:ea typeface="Times New Roman" panose="02020603050405020304" pitchFamily="18" charset="0"/>
                <a:cs typeface="Times New Roman" panose="02020603050405020304" pitchFamily="18" charset="0"/>
              </a:rPr>
              <a:t>15</a:t>
            </a:r>
            <a:endParaRPr lang="en-US" sz="1600" b="1" i="1" kern="100" dirty="0">
              <a:solidFill>
                <a:schemeClr val="accent6"/>
              </a:solidFill>
              <a:effectLst/>
              <a:latin typeface="Cambria" panose="02040503050406030204" pitchFamily="18" charset="0"/>
              <a:ea typeface="Times New Roman" panose="02020603050405020304" pitchFamily="18" charset="0"/>
              <a:cs typeface="Times New Roman" panose="02020603050405020304" pitchFamily="18" charset="0"/>
            </a:endParaRP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11 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Therefore if I know not the meaning of the voice, I shall be unto him that </a:t>
            </a:r>
            <a:r>
              <a:rPr lang="en-US" sz="1800" kern="100" dirty="0" err="1">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speaketh</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 a barbarian, and he that </a:t>
            </a:r>
            <a:r>
              <a:rPr lang="en-US" sz="1800" kern="100" dirty="0" err="1">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speaketh</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 shall be a barbarian unto me.</a:t>
            </a: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12 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Even so ye, forasmuch as ye are zealous of spiritual gifts, seek that ye may excel to the edifying of the church.</a:t>
            </a: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13 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Wherefore let him that </a:t>
            </a:r>
            <a:r>
              <a:rPr lang="en-US" sz="1800" kern="100" dirty="0" err="1">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speaketh</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 in an unknown tongue pray that he may interpret.</a:t>
            </a: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14 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For if I pray in an unknown tongue, my spirit </a:t>
            </a:r>
            <a:r>
              <a:rPr lang="en-US" sz="1800" kern="100" dirty="0" err="1">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prayeth</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 but my understanding is unfruitful.</a:t>
            </a: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15 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What is it then? I will pray with the spirit, and I will pray with the understanding also: I will sing with the spirit, and I will sing with the understanding also.</a:t>
            </a:r>
          </a:p>
        </p:txBody>
      </p:sp>
      <p:sp>
        <p:nvSpPr>
          <p:cNvPr id="3" name="TextBox 2">
            <a:extLst>
              <a:ext uri="{FF2B5EF4-FFF2-40B4-BE49-F238E27FC236}">
                <a16:creationId xmlns:a16="http://schemas.microsoft.com/office/drawing/2014/main" id="{4288FBE9-B38A-6BAE-96FA-36EF8BD7597B}"/>
              </a:ext>
            </a:extLst>
          </p:cNvPr>
          <p:cNvSpPr txBox="1"/>
          <p:nvPr/>
        </p:nvSpPr>
        <p:spPr>
          <a:xfrm>
            <a:off x="5334000" y="762000"/>
            <a:ext cx="3534508" cy="2386102"/>
          </a:xfrm>
          <a:prstGeom prst="rect">
            <a:avLst/>
          </a:prstGeom>
          <a:noFill/>
        </p:spPr>
        <p:txBody>
          <a:bodyPr wrap="square">
            <a:spAutoFit/>
          </a:bodyPr>
          <a:lstStyle/>
          <a:p>
            <a:pPr marL="0" marR="0" algn="l">
              <a:lnSpc>
                <a:spcPct val="107000"/>
              </a:lnSpc>
              <a:spcAft>
                <a:spcPts val="800"/>
              </a:spcAft>
            </a:pPr>
            <a:r>
              <a:rPr lang="en-US" sz="1600" b="1" i="1" kern="100" dirty="0">
                <a:solidFill>
                  <a:schemeClr val="accent6"/>
                </a:solidFill>
                <a:effectLst/>
                <a:latin typeface="Cambria" panose="02040503050406030204" pitchFamily="18" charset="0"/>
                <a:ea typeface="Times New Roman" panose="02020603050405020304" pitchFamily="18" charset="0"/>
                <a:cs typeface="Times New Roman" panose="02020603050405020304" pitchFamily="18" charset="0"/>
              </a:rPr>
              <a:t>1 Corinthians 14:16 – </a:t>
            </a:r>
            <a:r>
              <a:rPr lang="en-US" sz="1600" b="1" i="1" kern="100" dirty="0">
                <a:solidFill>
                  <a:schemeClr val="accent6"/>
                </a:solidFill>
                <a:latin typeface="Cambria" panose="02040503050406030204" pitchFamily="18" charset="0"/>
                <a:ea typeface="Times New Roman" panose="02020603050405020304" pitchFamily="18" charset="0"/>
                <a:cs typeface="Times New Roman" panose="02020603050405020304" pitchFamily="18" charset="0"/>
              </a:rPr>
              <a:t>17</a:t>
            </a:r>
            <a:endParaRPr lang="en-US" sz="16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endParaRPr>
          </a:p>
          <a:p>
            <a:pPr marL="0" marR="0" algn="l">
              <a:lnSpc>
                <a:spcPct val="107000"/>
              </a:lnSpc>
              <a:spcAft>
                <a:spcPts val="800"/>
              </a:spcAft>
            </a:pPr>
            <a:r>
              <a:rPr lang="en-US" sz="16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16 </a:t>
            </a: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Else when thou shalt bless with the spirit, how shall he that </a:t>
            </a:r>
            <a:r>
              <a:rPr lang="en-US" sz="1600" kern="100" dirty="0" err="1">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occupieth</a:t>
            </a: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 the room of the unlearned say Amen at thy giving of thanks, seeing he </a:t>
            </a:r>
            <a:r>
              <a:rPr lang="en-US" sz="1600" kern="100" dirty="0" err="1">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understandeth</a:t>
            </a: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 not what thou sayest?</a:t>
            </a:r>
          </a:p>
          <a:p>
            <a:pPr marL="0" marR="0" algn="l">
              <a:lnSpc>
                <a:spcPct val="107000"/>
              </a:lnSpc>
              <a:spcAft>
                <a:spcPts val="800"/>
              </a:spcAft>
            </a:pPr>
            <a:r>
              <a:rPr lang="en-US" sz="16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17 </a:t>
            </a: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For thou verily </a:t>
            </a:r>
            <a:r>
              <a:rPr lang="en-US" sz="1600" kern="100" dirty="0" err="1">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givest</a:t>
            </a: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 thanks well, but the other is not edified.</a:t>
            </a:r>
          </a:p>
        </p:txBody>
      </p:sp>
    </p:spTree>
    <p:extLst>
      <p:ext uri="{BB962C8B-B14F-4D97-AF65-F5344CB8AC3E}">
        <p14:creationId xmlns:p14="http://schemas.microsoft.com/office/powerpoint/2010/main" val="2953426008"/>
      </p:ext>
    </p:extLst>
  </p:cSld>
  <p:clrMapOvr>
    <a:masterClrMapping/>
  </p:clrMapOvr>
  <p:transition spd="slow">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1AABA7-937A-886D-867E-017CF0D6563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A678C48-B059-8BA4-3060-CF4866FB9374}"/>
              </a:ext>
            </a:extLst>
          </p:cNvPr>
          <p:cNvSpPr txBox="1"/>
          <p:nvPr/>
        </p:nvSpPr>
        <p:spPr>
          <a:xfrm>
            <a:off x="533400" y="127367"/>
            <a:ext cx="6172200" cy="367152"/>
          </a:xfrm>
          <a:prstGeom prst="rect">
            <a:avLst/>
          </a:prstGeom>
          <a:noFill/>
        </p:spPr>
        <p:txBody>
          <a:bodyPr wrap="square">
            <a:spAutoFit/>
          </a:bodyPr>
          <a:lstStyle/>
          <a:p>
            <a:pPr marL="0" marR="0" algn="ctr">
              <a:lnSpc>
                <a:spcPct val="107000"/>
              </a:lnSpc>
              <a:spcAft>
                <a:spcPts val="800"/>
              </a:spcAft>
            </a:pPr>
            <a:r>
              <a:rPr lang="en-US" sz="1800" b="1"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The Holy Spirt and the Evidence of Speaking in tongues</a:t>
            </a:r>
          </a:p>
        </p:txBody>
      </p:sp>
      <p:sp>
        <p:nvSpPr>
          <p:cNvPr id="7" name="TextBox 6">
            <a:extLst>
              <a:ext uri="{FF2B5EF4-FFF2-40B4-BE49-F238E27FC236}">
                <a16:creationId xmlns:a16="http://schemas.microsoft.com/office/drawing/2014/main" id="{9A0060E7-F500-19DE-4DF7-88774CE8AAF0}"/>
              </a:ext>
            </a:extLst>
          </p:cNvPr>
          <p:cNvSpPr txBox="1"/>
          <p:nvPr/>
        </p:nvSpPr>
        <p:spPr>
          <a:xfrm>
            <a:off x="228600" y="512104"/>
            <a:ext cx="4914900" cy="5039456"/>
          </a:xfrm>
          <a:prstGeom prst="rect">
            <a:avLst/>
          </a:prstGeom>
          <a:noFill/>
        </p:spPr>
        <p:txBody>
          <a:bodyPr wrap="square">
            <a:spAutoFit/>
          </a:bodyPr>
          <a:lstStyle/>
          <a:p>
            <a:pPr marL="0" marR="0" algn="l">
              <a:lnSpc>
                <a:spcPct val="107000"/>
              </a:lnSpc>
              <a:spcBef>
                <a:spcPts val="400"/>
              </a:spcBef>
              <a:spcAft>
                <a:spcPts val="200"/>
              </a:spcAft>
            </a:pPr>
            <a:r>
              <a:rPr lang="en-US" sz="1600" b="1" i="1" kern="100" dirty="0">
                <a:solidFill>
                  <a:schemeClr val="accent2"/>
                </a:solidFill>
                <a:effectLst/>
                <a:latin typeface="Cambria" panose="02040503050406030204" pitchFamily="18" charset="0"/>
                <a:ea typeface="Times New Roman" panose="02020603050405020304" pitchFamily="18" charset="0"/>
                <a:cs typeface="Times New Roman" panose="02020603050405020304" pitchFamily="18" charset="0"/>
              </a:rPr>
              <a:t>Instructions for speaking in tongues</a:t>
            </a:r>
          </a:p>
          <a:p>
            <a:pPr marL="0" marR="0" algn="l">
              <a:lnSpc>
                <a:spcPct val="107000"/>
              </a:lnSpc>
              <a:spcBef>
                <a:spcPts val="200"/>
              </a:spcBef>
            </a:pPr>
            <a:r>
              <a:rPr lang="en-US" sz="1600" b="1" i="1" kern="100" dirty="0">
                <a:solidFill>
                  <a:schemeClr val="accent1">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Tongues are a sign to the unbeliever</a:t>
            </a:r>
          </a:p>
          <a:p>
            <a:pPr marL="0" marR="0" algn="l">
              <a:lnSpc>
                <a:spcPct val="107000"/>
              </a:lnSpc>
              <a:spcBef>
                <a:spcPts val="200"/>
              </a:spcBef>
            </a:pPr>
            <a:r>
              <a:rPr lang="en-US" sz="1600" b="1" i="1" kern="100" dirty="0">
                <a:solidFill>
                  <a:schemeClr val="accent1">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Don’t deliver a message in tongues in church unless God instructs you to</a:t>
            </a:r>
          </a:p>
          <a:p>
            <a:pPr marL="0" marR="0" algn="l">
              <a:lnSpc>
                <a:spcPct val="107000"/>
              </a:lnSpc>
              <a:spcBef>
                <a:spcPts val="200"/>
              </a:spcBef>
            </a:pPr>
            <a:r>
              <a:rPr lang="en-US" sz="1600" b="1" i="1" kern="100" dirty="0">
                <a:solidFill>
                  <a:schemeClr val="accent1">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Don’t give more that 3 messages in tongues in church</a:t>
            </a:r>
          </a:p>
          <a:p>
            <a:pPr marL="0" marR="0" algn="l">
              <a:lnSpc>
                <a:spcPct val="107000"/>
              </a:lnSpc>
              <a:spcBef>
                <a:spcPts val="400"/>
              </a:spcBef>
              <a:spcAft>
                <a:spcPts val="200"/>
              </a:spcAft>
            </a:pPr>
            <a:r>
              <a:rPr lang="en-US" sz="1600" b="1" kern="100" dirty="0">
                <a:solidFill>
                  <a:schemeClr val="accent2"/>
                </a:solidFill>
                <a:effectLst/>
                <a:latin typeface="Cambria" panose="02040503050406030204" pitchFamily="18" charset="0"/>
                <a:ea typeface="Times New Roman" panose="02020603050405020304" pitchFamily="18" charset="0"/>
                <a:cs typeface="Times New Roman" panose="02020603050405020304" pitchFamily="18" charset="0"/>
              </a:rPr>
              <a:t>1 Corinthians 14: 19 – 21</a:t>
            </a:r>
          </a:p>
          <a:p>
            <a:pPr marL="0" marR="0" algn="l">
              <a:lnSpc>
                <a:spcPct val="107000"/>
              </a:lnSpc>
              <a:spcAft>
                <a:spcPts val="800"/>
              </a:spcAft>
            </a:pPr>
            <a:r>
              <a:rPr lang="en-US" sz="16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 </a:t>
            </a: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I thank my God, I speak with tongues more than ye all:</a:t>
            </a:r>
          </a:p>
          <a:p>
            <a:pPr marL="0" marR="0" algn="l">
              <a:lnSpc>
                <a:spcPct val="107000"/>
              </a:lnSpc>
              <a:spcAft>
                <a:spcPts val="800"/>
              </a:spcAft>
            </a:pPr>
            <a:r>
              <a:rPr lang="en-US" sz="16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19 </a:t>
            </a: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Yet in the church I had rather speak five words with my understanding, that by my voice I might teach others also, than ten thousand words in an unknown tongue.</a:t>
            </a:r>
          </a:p>
          <a:p>
            <a:pPr marL="0" marR="0" algn="l">
              <a:lnSpc>
                <a:spcPct val="107000"/>
              </a:lnSpc>
              <a:spcAft>
                <a:spcPts val="800"/>
              </a:spcAft>
            </a:pPr>
            <a:r>
              <a:rPr lang="en-US" sz="16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20 </a:t>
            </a: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Brethren, be not children in understanding: howbeit in malice be ye children, but in understanding be men.</a:t>
            </a:r>
          </a:p>
          <a:p>
            <a:pPr marL="0" marR="0" algn="l">
              <a:lnSpc>
                <a:spcPct val="107000"/>
              </a:lnSpc>
              <a:spcAft>
                <a:spcPts val="800"/>
              </a:spcAft>
            </a:pPr>
            <a:r>
              <a:rPr lang="en-US" sz="16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21 </a:t>
            </a:r>
            <a:r>
              <a:rPr lang="en-US" sz="16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In the law it is written, With men of other tongues and other lips will I speak unto this people; and yet for all that will they not hear me, saith the Lord.</a:t>
            </a:r>
          </a:p>
        </p:txBody>
      </p:sp>
      <p:sp>
        <p:nvSpPr>
          <p:cNvPr id="4" name="TextBox 3">
            <a:extLst>
              <a:ext uri="{FF2B5EF4-FFF2-40B4-BE49-F238E27FC236}">
                <a16:creationId xmlns:a16="http://schemas.microsoft.com/office/drawing/2014/main" id="{758DABEA-A134-4970-5762-9D6A892DB6E4}"/>
              </a:ext>
            </a:extLst>
          </p:cNvPr>
          <p:cNvSpPr txBox="1"/>
          <p:nvPr/>
        </p:nvSpPr>
        <p:spPr>
          <a:xfrm>
            <a:off x="5486400" y="560413"/>
            <a:ext cx="3429000" cy="2816412"/>
          </a:xfrm>
          <a:prstGeom prst="rect">
            <a:avLst/>
          </a:prstGeom>
          <a:noFill/>
        </p:spPr>
        <p:txBody>
          <a:bodyPr wrap="square">
            <a:spAutoFit/>
          </a:bodyPr>
          <a:lstStyle/>
          <a:p>
            <a:pPr algn="l">
              <a:lnSpc>
                <a:spcPct val="107000"/>
              </a:lnSpc>
              <a:spcAft>
                <a:spcPts val="800"/>
              </a:spcAft>
            </a:pPr>
            <a:r>
              <a:rPr lang="en-US" sz="1400" b="1" kern="100" dirty="0">
                <a:solidFill>
                  <a:schemeClr val="accent2"/>
                </a:solidFill>
                <a:effectLst/>
                <a:latin typeface="Cambria" panose="02040503050406030204" pitchFamily="18" charset="0"/>
                <a:ea typeface="Times New Roman" panose="02020603050405020304" pitchFamily="18" charset="0"/>
                <a:cs typeface="Times New Roman" panose="02020603050405020304" pitchFamily="18" charset="0"/>
              </a:rPr>
              <a:t>1 Corinthians 14: 22 – 23</a:t>
            </a:r>
          </a:p>
          <a:p>
            <a:pPr marL="0" marR="0" algn="l">
              <a:lnSpc>
                <a:spcPct val="107000"/>
              </a:lnSpc>
              <a:spcAft>
                <a:spcPts val="800"/>
              </a:spcAft>
            </a:pPr>
            <a:r>
              <a:rPr lang="en-US" sz="1400"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22 </a:t>
            </a:r>
            <a:r>
              <a:rPr lang="en-US" sz="14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Wherefore tongues are for a sign, not to them that believe, but to them that believe not: but prophesying </a:t>
            </a:r>
            <a:r>
              <a:rPr lang="en-US" sz="1400" kern="100" dirty="0" err="1">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serveth</a:t>
            </a:r>
            <a:r>
              <a:rPr lang="en-US" sz="14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 not for them that believe not, but for them which believe.</a:t>
            </a:r>
          </a:p>
          <a:p>
            <a:pPr marL="0" marR="0" algn="l">
              <a:lnSpc>
                <a:spcPct val="107000"/>
              </a:lnSpc>
              <a:spcAft>
                <a:spcPts val="800"/>
              </a:spcAft>
            </a:pPr>
            <a:r>
              <a:rPr lang="en-US" sz="1400"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23 </a:t>
            </a:r>
            <a:r>
              <a:rPr lang="en-US" sz="14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If therefore the whole church be come together into one place, and all speak with tongues, and there come in those that are unlearned, or unbelievers, will they not say that ye are mad?</a:t>
            </a:r>
          </a:p>
        </p:txBody>
      </p:sp>
    </p:spTree>
    <p:extLst>
      <p:ext uri="{BB962C8B-B14F-4D97-AF65-F5344CB8AC3E}">
        <p14:creationId xmlns:p14="http://schemas.microsoft.com/office/powerpoint/2010/main" val="3165505911"/>
      </p:ext>
    </p:extLst>
  </p:cSld>
  <p:clrMapOvr>
    <a:masterClrMapping/>
  </p:clrMapOvr>
  <p:transition spd="slow">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AEA985-C14A-3697-0C01-CFC3FE08DA30}"/>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4E3A6AF2-054A-6991-D5AE-3C5CA07B6B82}"/>
              </a:ext>
            </a:extLst>
          </p:cNvPr>
          <p:cNvSpPr txBox="1"/>
          <p:nvPr/>
        </p:nvSpPr>
        <p:spPr>
          <a:xfrm>
            <a:off x="533400" y="127367"/>
            <a:ext cx="6172200" cy="367152"/>
          </a:xfrm>
          <a:prstGeom prst="rect">
            <a:avLst/>
          </a:prstGeom>
          <a:noFill/>
        </p:spPr>
        <p:txBody>
          <a:bodyPr wrap="square">
            <a:spAutoFit/>
          </a:bodyPr>
          <a:lstStyle/>
          <a:p>
            <a:pPr marL="0" marR="0" algn="ctr">
              <a:lnSpc>
                <a:spcPct val="107000"/>
              </a:lnSpc>
              <a:spcAft>
                <a:spcPts val="800"/>
              </a:spcAft>
            </a:pPr>
            <a:r>
              <a:rPr lang="en-US" sz="1800" b="1"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The Holy Spirt and the Evidence of Speaking in tongues</a:t>
            </a:r>
          </a:p>
        </p:txBody>
      </p:sp>
      <p:sp>
        <p:nvSpPr>
          <p:cNvPr id="7" name="TextBox 6">
            <a:extLst>
              <a:ext uri="{FF2B5EF4-FFF2-40B4-BE49-F238E27FC236}">
                <a16:creationId xmlns:a16="http://schemas.microsoft.com/office/drawing/2014/main" id="{3E2B0245-F963-9463-A9EC-289F78898C8A}"/>
              </a:ext>
            </a:extLst>
          </p:cNvPr>
          <p:cNvSpPr txBox="1"/>
          <p:nvPr/>
        </p:nvSpPr>
        <p:spPr>
          <a:xfrm>
            <a:off x="228600" y="512104"/>
            <a:ext cx="4914900" cy="6104813"/>
          </a:xfrm>
          <a:prstGeom prst="rect">
            <a:avLst/>
          </a:prstGeom>
          <a:noFill/>
        </p:spPr>
        <p:txBody>
          <a:bodyPr wrap="square">
            <a:spAutoFit/>
          </a:bodyPr>
          <a:lstStyle/>
          <a:p>
            <a:pPr marL="0" marR="0" algn="l">
              <a:lnSpc>
                <a:spcPct val="107000"/>
              </a:lnSpc>
              <a:spcBef>
                <a:spcPts val="400"/>
              </a:spcBef>
              <a:spcAft>
                <a:spcPts val="200"/>
              </a:spcAft>
            </a:pPr>
            <a:r>
              <a:rPr lang="en-US" sz="1600" b="1" kern="100" dirty="0">
                <a:solidFill>
                  <a:schemeClr val="accent2"/>
                </a:solidFill>
                <a:effectLst/>
                <a:latin typeface="Cambria" panose="02040503050406030204" pitchFamily="18" charset="0"/>
                <a:ea typeface="Times New Roman" panose="02020603050405020304" pitchFamily="18" charset="0"/>
                <a:cs typeface="Times New Roman" panose="02020603050405020304" pitchFamily="18" charset="0"/>
              </a:rPr>
              <a:t>1 Corinthians 14: 24 – </a:t>
            </a:r>
            <a:r>
              <a:rPr lang="en-US" sz="1600" b="1" kern="100" dirty="0">
                <a:solidFill>
                  <a:schemeClr val="accent2"/>
                </a:solidFill>
                <a:latin typeface="Cambria" panose="02040503050406030204" pitchFamily="18" charset="0"/>
                <a:ea typeface="Times New Roman" panose="02020603050405020304" pitchFamily="18" charset="0"/>
                <a:cs typeface="Times New Roman" panose="02020603050405020304" pitchFamily="18" charset="0"/>
              </a:rPr>
              <a:t>28</a:t>
            </a:r>
            <a:endParaRPr lang="en-US" sz="1600" b="1" kern="100" dirty="0">
              <a:solidFill>
                <a:schemeClr val="accent2"/>
              </a:solidFill>
              <a:effectLst/>
              <a:latin typeface="Cambria" panose="02040503050406030204" pitchFamily="18" charset="0"/>
              <a:ea typeface="Times New Roman" panose="02020603050405020304" pitchFamily="18" charset="0"/>
              <a:cs typeface="Times New Roman" panose="02020603050405020304" pitchFamily="18" charset="0"/>
            </a:endParaRP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24 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But if all prophesy, and there come in one that believeth not, or one unlearned, he is convinced of all, he is judged of all:</a:t>
            </a: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25 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And thus are the secrets of his heart made manifest; and so falling down on his face he will worship God, and report that God is in you of a truth.</a:t>
            </a: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26 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How is it then, brethren? when ye come together, every one of you hath a psalm, hath a doctrine, hath a tongue, hath a revelation, hath an interpretation. Let all things be done unto edifying.</a:t>
            </a: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27 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If any man speak in an unknown tongue, let it be by two, or at the most by three, and that by course; and let one interpret.</a:t>
            </a: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28 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But if there be no interpreter, let him keep silence in the church; and let him speak to himself, and to God.</a:t>
            </a:r>
          </a:p>
        </p:txBody>
      </p:sp>
    </p:spTree>
    <p:extLst>
      <p:ext uri="{BB962C8B-B14F-4D97-AF65-F5344CB8AC3E}">
        <p14:creationId xmlns:p14="http://schemas.microsoft.com/office/powerpoint/2010/main" val="1754552987"/>
      </p:ext>
    </p:extLst>
  </p:cSld>
  <p:clrMapOvr>
    <a:masterClrMapping/>
  </p:clrMapOvr>
  <p:transition spd="slow">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D01CB3-9528-6C3A-C192-6C4EA38993C1}"/>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5130BA07-8D34-D9C9-9984-A24A6060C290}"/>
              </a:ext>
            </a:extLst>
          </p:cNvPr>
          <p:cNvSpPr txBox="1"/>
          <p:nvPr/>
        </p:nvSpPr>
        <p:spPr>
          <a:xfrm>
            <a:off x="533400" y="127367"/>
            <a:ext cx="6172200" cy="367152"/>
          </a:xfrm>
          <a:prstGeom prst="rect">
            <a:avLst/>
          </a:prstGeom>
          <a:noFill/>
        </p:spPr>
        <p:txBody>
          <a:bodyPr wrap="square">
            <a:spAutoFit/>
          </a:bodyPr>
          <a:lstStyle/>
          <a:p>
            <a:pPr marL="0" marR="0" algn="ctr">
              <a:lnSpc>
                <a:spcPct val="107000"/>
              </a:lnSpc>
              <a:spcAft>
                <a:spcPts val="800"/>
              </a:spcAft>
            </a:pPr>
            <a:r>
              <a:rPr lang="en-US" sz="1800" b="1"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The Holy Spirt and the Evidence of Speaking in tongues</a:t>
            </a:r>
          </a:p>
        </p:txBody>
      </p:sp>
      <p:sp>
        <p:nvSpPr>
          <p:cNvPr id="7" name="TextBox 6">
            <a:extLst>
              <a:ext uri="{FF2B5EF4-FFF2-40B4-BE49-F238E27FC236}">
                <a16:creationId xmlns:a16="http://schemas.microsoft.com/office/drawing/2014/main" id="{2242456E-0212-7239-7519-F729BB96391D}"/>
              </a:ext>
            </a:extLst>
          </p:cNvPr>
          <p:cNvSpPr txBox="1"/>
          <p:nvPr/>
        </p:nvSpPr>
        <p:spPr>
          <a:xfrm>
            <a:off x="228600" y="512104"/>
            <a:ext cx="4914900" cy="5021952"/>
          </a:xfrm>
          <a:prstGeom prst="rect">
            <a:avLst/>
          </a:prstGeom>
          <a:noFill/>
        </p:spPr>
        <p:txBody>
          <a:bodyPr wrap="square">
            <a:spAutoFit/>
          </a:bodyPr>
          <a:lstStyle/>
          <a:p>
            <a:pPr marL="0" marR="0" algn="l">
              <a:lnSpc>
                <a:spcPct val="107000"/>
              </a:lnSpc>
              <a:spcBef>
                <a:spcPts val="400"/>
              </a:spcBef>
              <a:spcAft>
                <a:spcPts val="200"/>
              </a:spcAft>
            </a:pPr>
            <a:r>
              <a:rPr lang="en-US" sz="1600" b="1" kern="100" dirty="0">
                <a:solidFill>
                  <a:schemeClr val="accent2"/>
                </a:solidFill>
                <a:effectLst/>
                <a:latin typeface="Cambria" panose="02040503050406030204" pitchFamily="18" charset="0"/>
                <a:ea typeface="Times New Roman" panose="02020603050405020304" pitchFamily="18" charset="0"/>
                <a:cs typeface="Times New Roman" panose="02020603050405020304" pitchFamily="18" charset="0"/>
              </a:rPr>
              <a:t>1 Corinthians 14: </a:t>
            </a:r>
            <a:r>
              <a:rPr lang="en-US" sz="1600" b="1" kern="100" dirty="0">
                <a:solidFill>
                  <a:schemeClr val="accent2"/>
                </a:solidFill>
                <a:latin typeface="Cambria" panose="02040503050406030204" pitchFamily="18" charset="0"/>
                <a:ea typeface="Times New Roman" panose="02020603050405020304" pitchFamily="18" charset="0"/>
                <a:cs typeface="Times New Roman" panose="02020603050405020304" pitchFamily="18" charset="0"/>
              </a:rPr>
              <a:t>29-34</a:t>
            </a:r>
            <a:endParaRPr lang="en-US" sz="1600" b="1" kern="100" dirty="0">
              <a:solidFill>
                <a:schemeClr val="accent2"/>
              </a:solidFill>
              <a:effectLst/>
              <a:latin typeface="Cambria" panose="02040503050406030204" pitchFamily="18" charset="0"/>
              <a:ea typeface="Times New Roman" panose="02020603050405020304" pitchFamily="18" charset="0"/>
              <a:cs typeface="Times New Roman" panose="02020603050405020304" pitchFamily="18" charset="0"/>
            </a:endParaRP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29 </a:t>
            </a:r>
            <a:r>
              <a:rPr lang="en-US" sz="1800" b="1"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Let the prophets speak two or three, and let the other judge.</a:t>
            </a: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30 </a:t>
            </a:r>
            <a:r>
              <a:rPr lang="en-US" sz="1800" b="1"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If any thing be revealed to another that </a:t>
            </a:r>
            <a:r>
              <a:rPr lang="en-US" sz="1800" b="1" kern="100" dirty="0" err="1">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sitteth</a:t>
            </a:r>
            <a:r>
              <a:rPr lang="en-US" sz="1800" b="1"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 by, let the first hold his peace.</a:t>
            </a: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31 </a:t>
            </a:r>
            <a:r>
              <a:rPr lang="en-US" sz="1800" b="1"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For ye may all prophesy one by one, that all may learn, and all may be comforted.</a:t>
            </a: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32 </a:t>
            </a:r>
            <a:r>
              <a:rPr lang="en-US" sz="1800" b="1"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And the spirits of the prophets are subject to the prophets.</a:t>
            </a: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33 </a:t>
            </a:r>
            <a:r>
              <a:rPr lang="en-US" sz="1800" b="1"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For God is not the author of confusion, but of peace, as in all churches of the saints.</a:t>
            </a: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34 </a:t>
            </a:r>
            <a:r>
              <a:rPr lang="en-US" sz="1800" b="1"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Let your women keep silence in the churches: for it is not permitted unto them to speak; but they are commanded to be under obedience as also saith the law.</a:t>
            </a:r>
          </a:p>
        </p:txBody>
      </p:sp>
    </p:spTree>
    <p:extLst>
      <p:ext uri="{BB962C8B-B14F-4D97-AF65-F5344CB8AC3E}">
        <p14:creationId xmlns:p14="http://schemas.microsoft.com/office/powerpoint/2010/main" val="2866452312"/>
      </p:ext>
    </p:extLst>
  </p:cSld>
  <p:clrMapOvr>
    <a:masterClrMapping/>
  </p:clrMapOvr>
  <p:transition spd="slow">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A3272B-0182-C2E4-EBEC-D785AE31F272}"/>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5F811FB-D32A-C3D5-3023-2C94E7CA4CEB}"/>
              </a:ext>
            </a:extLst>
          </p:cNvPr>
          <p:cNvSpPr txBox="1"/>
          <p:nvPr/>
        </p:nvSpPr>
        <p:spPr>
          <a:xfrm>
            <a:off x="533400" y="127367"/>
            <a:ext cx="6172200" cy="367152"/>
          </a:xfrm>
          <a:prstGeom prst="rect">
            <a:avLst/>
          </a:prstGeom>
          <a:noFill/>
        </p:spPr>
        <p:txBody>
          <a:bodyPr wrap="square">
            <a:spAutoFit/>
          </a:bodyPr>
          <a:lstStyle/>
          <a:p>
            <a:pPr marL="0" marR="0" algn="ctr">
              <a:lnSpc>
                <a:spcPct val="107000"/>
              </a:lnSpc>
              <a:spcAft>
                <a:spcPts val="800"/>
              </a:spcAft>
            </a:pPr>
            <a:r>
              <a:rPr lang="en-US" sz="1800" b="1"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The Holy Spirt and the Evidence of Speaking in tongues</a:t>
            </a:r>
          </a:p>
        </p:txBody>
      </p:sp>
      <p:sp>
        <p:nvSpPr>
          <p:cNvPr id="7" name="TextBox 6">
            <a:extLst>
              <a:ext uri="{FF2B5EF4-FFF2-40B4-BE49-F238E27FC236}">
                <a16:creationId xmlns:a16="http://schemas.microsoft.com/office/drawing/2014/main" id="{1AE7E4E7-5D75-98E0-68CC-E697904B1A4B}"/>
              </a:ext>
            </a:extLst>
          </p:cNvPr>
          <p:cNvSpPr txBox="1"/>
          <p:nvPr/>
        </p:nvSpPr>
        <p:spPr>
          <a:xfrm>
            <a:off x="228600" y="512104"/>
            <a:ext cx="4914900" cy="5021952"/>
          </a:xfrm>
          <a:prstGeom prst="rect">
            <a:avLst/>
          </a:prstGeom>
          <a:noFill/>
        </p:spPr>
        <p:txBody>
          <a:bodyPr wrap="square">
            <a:spAutoFit/>
          </a:bodyPr>
          <a:lstStyle/>
          <a:p>
            <a:pPr marL="0" marR="0" algn="l">
              <a:lnSpc>
                <a:spcPct val="107000"/>
              </a:lnSpc>
              <a:spcBef>
                <a:spcPts val="400"/>
              </a:spcBef>
              <a:spcAft>
                <a:spcPts val="200"/>
              </a:spcAft>
            </a:pPr>
            <a:r>
              <a:rPr lang="en-US" sz="1600" b="1" kern="100" dirty="0">
                <a:solidFill>
                  <a:schemeClr val="accent2"/>
                </a:solidFill>
                <a:effectLst/>
                <a:latin typeface="Cambria" panose="02040503050406030204" pitchFamily="18" charset="0"/>
                <a:ea typeface="Times New Roman" panose="02020603050405020304" pitchFamily="18" charset="0"/>
                <a:cs typeface="Times New Roman" panose="02020603050405020304" pitchFamily="18" charset="0"/>
              </a:rPr>
              <a:t>1 Corinthians 14: 35</a:t>
            </a:r>
            <a:r>
              <a:rPr lang="en-US" sz="1600" b="1" kern="100" dirty="0">
                <a:solidFill>
                  <a:schemeClr val="accent2"/>
                </a:solidFill>
                <a:latin typeface="Cambria" panose="02040503050406030204" pitchFamily="18" charset="0"/>
                <a:ea typeface="Times New Roman" panose="02020603050405020304" pitchFamily="18" charset="0"/>
                <a:cs typeface="Times New Roman" panose="02020603050405020304" pitchFamily="18" charset="0"/>
              </a:rPr>
              <a:t>-40</a:t>
            </a:r>
            <a:endParaRPr lang="en-US" sz="1600" b="1" kern="100" dirty="0">
              <a:solidFill>
                <a:schemeClr val="accent2"/>
              </a:solidFill>
              <a:effectLst/>
              <a:latin typeface="Cambria" panose="02040503050406030204" pitchFamily="18" charset="0"/>
              <a:ea typeface="Times New Roman" panose="02020603050405020304" pitchFamily="18" charset="0"/>
              <a:cs typeface="Times New Roman" panose="02020603050405020304" pitchFamily="18" charset="0"/>
            </a:endParaRPr>
          </a:p>
          <a:p>
            <a:pPr marL="0" marR="0" algn="l">
              <a:lnSpc>
                <a:spcPct val="107000"/>
              </a:lnSpc>
              <a:spcAft>
                <a:spcPts val="800"/>
              </a:spcAft>
            </a:pPr>
            <a:r>
              <a:rPr lang="en-US" sz="1800"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35 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And if they will learn any thing, let them ask their husbands at home: for it is a shame for women to speak in the church.</a:t>
            </a:r>
          </a:p>
          <a:p>
            <a:pPr marL="0" marR="0" algn="l">
              <a:lnSpc>
                <a:spcPct val="107000"/>
              </a:lnSpc>
              <a:spcAft>
                <a:spcPts val="800"/>
              </a:spcAft>
            </a:pPr>
            <a:r>
              <a:rPr lang="en-US" sz="1800"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36 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What? came the word of God out from you? or came it unto you only?</a:t>
            </a:r>
          </a:p>
          <a:p>
            <a:pPr marL="0" marR="0" algn="l">
              <a:lnSpc>
                <a:spcPct val="107000"/>
              </a:lnSpc>
              <a:spcAft>
                <a:spcPts val="800"/>
              </a:spcAft>
            </a:pPr>
            <a:r>
              <a:rPr lang="en-US" sz="1800"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37 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If any man think himself to be a prophet, or spiritual, let him acknowledge that the things that I write unto you are the commandments of the Lord.</a:t>
            </a:r>
          </a:p>
          <a:p>
            <a:pPr marL="0" marR="0" algn="l">
              <a:lnSpc>
                <a:spcPct val="107000"/>
              </a:lnSpc>
              <a:spcAft>
                <a:spcPts val="800"/>
              </a:spcAft>
            </a:pPr>
            <a:r>
              <a:rPr lang="en-US" sz="1800"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38 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But if any man be ignorant, let him be ignorant.</a:t>
            </a:r>
          </a:p>
          <a:p>
            <a:pPr marL="0" marR="0" algn="l">
              <a:lnSpc>
                <a:spcPct val="107000"/>
              </a:lnSpc>
              <a:spcAft>
                <a:spcPts val="800"/>
              </a:spcAft>
            </a:pPr>
            <a:r>
              <a:rPr lang="en-US" sz="1800"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39 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Wherefore, brethren, covet to prophesy, and forbid not to speak with tongues.</a:t>
            </a:r>
          </a:p>
          <a:p>
            <a:pPr marL="0" marR="0" algn="l">
              <a:lnSpc>
                <a:spcPct val="107000"/>
              </a:lnSpc>
              <a:spcAft>
                <a:spcPts val="800"/>
              </a:spcAft>
            </a:pPr>
            <a:r>
              <a:rPr lang="en-US" sz="1800"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40 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Let all things be done decently and in order.</a:t>
            </a:r>
          </a:p>
        </p:txBody>
      </p:sp>
    </p:spTree>
    <p:extLst>
      <p:ext uri="{BB962C8B-B14F-4D97-AF65-F5344CB8AC3E}">
        <p14:creationId xmlns:p14="http://schemas.microsoft.com/office/powerpoint/2010/main" val="1870387079"/>
      </p:ext>
    </p:extLst>
  </p:cSld>
  <p:clrMapOvr>
    <a:masterClrMapping/>
  </p:clrMapOvr>
  <p:transition spd="slow">
    <p:wedg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0E0DCE-B644-FCB7-C2B0-41CFA80C51E0}"/>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5444EDB-4E58-F6E0-8D7A-0B48C14A7AD7}"/>
              </a:ext>
            </a:extLst>
          </p:cNvPr>
          <p:cNvSpPr txBox="1"/>
          <p:nvPr/>
        </p:nvSpPr>
        <p:spPr>
          <a:xfrm>
            <a:off x="533400" y="127367"/>
            <a:ext cx="6172200" cy="367152"/>
          </a:xfrm>
          <a:prstGeom prst="rect">
            <a:avLst/>
          </a:prstGeom>
          <a:noFill/>
        </p:spPr>
        <p:txBody>
          <a:bodyPr wrap="square">
            <a:spAutoFit/>
          </a:bodyPr>
          <a:lstStyle/>
          <a:p>
            <a:pPr marL="0" marR="0" algn="ctr">
              <a:lnSpc>
                <a:spcPct val="107000"/>
              </a:lnSpc>
              <a:spcAft>
                <a:spcPts val="800"/>
              </a:spcAft>
            </a:pPr>
            <a:r>
              <a:rPr lang="en-US" sz="1800" b="1"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The Holy Spirt and the Evidence of Speaking in tongues</a:t>
            </a:r>
          </a:p>
        </p:txBody>
      </p:sp>
      <p:sp>
        <p:nvSpPr>
          <p:cNvPr id="7" name="TextBox 6">
            <a:extLst>
              <a:ext uri="{FF2B5EF4-FFF2-40B4-BE49-F238E27FC236}">
                <a16:creationId xmlns:a16="http://schemas.microsoft.com/office/drawing/2014/main" id="{044A313F-6E2D-D402-43C6-939F49DD586D}"/>
              </a:ext>
            </a:extLst>
          </p:cNvPr>
          <p:cNvSpPr txBox="1"/>
          <p:nvPr/>
        </p:nvSpPr>
        <p:spPr>
          <a:xfrm>
            <a:off x="228600" y="512104"/>
            <a:ext cx="4914900" cy="5505097"/>
          </a:xfrm>
          <a:prstGeom prst="rect">
            <a:avLst/>
          </a:prstGeom>
          <a:noFill/>
        </p:spPr>
        <p:txBody>
          <a:bodyPr wrap="square">
            <a:spAutoFit/>
          </a:bodyPr>
          <a:lstStyle/>
          <a:p>
            <a:pPr marL="0" marR="0" algn="l">
              <a:lnSpc>
                <a:spcPct val="107000"/>
              </a:lnSpc>
              <a:spcBef>
                <a:spcPts val="1800"/>
              </a:spcBef>
              <a:spcAft>
                <a:spcPts val="400"/>
              </a:spcAft>
            </a:pPr>
            <a:r>
              <a:rPr lang="en-US" sz="1800" b="1" kern="100" dirty="0">
                <a:solidFill>
                  <a:schemeClr val="accent1">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Speaking in tongues</a:t>
            </a:r>
          </a:p>
          <a:p>
            <a:pPr marL="0" marR="0" algn="l">
              <a:lnSpc>
                <a:spcPct val="107000"/>
              </a:lnSpc>
              <a:spcBef>
                <a:spcPts val="400"/>
              </a:spcBef>
              <a:spcAft>
                <a:spcPts val="200"/>
              </a:spcAft>
            </a:pPr>
            <a:r>
              <a:rPr lang="en-US" sz="1800" b="1" i="1" kern="100" dirty="0">
                <a:solidFill>
                  <a:schemeClr val="accent2"/>
                </a:solidFill>
                <a:effectLst/>
                <a:latin typeface="Cambria" panose="02040503050406030204" pitchFamily="18" charset="0"/>
                <a:ea typeface="Times New Roman" panose="02020603050405020304" pitchFamily="18" charset="0"/>
                <a:cs typeface="Times New Roman" panose="02020603050405020304" pitchFamily="18" charset="0"/>
              </a:rPr>
              <a:t>What does speaking in tongues accomplish?</a:t>
            </a:r>
          </a:p>
          <a:p>
            <a:pPr marL="0" marR="0" algn="l">
              <a:lnSpc>
                <a:spcPct val="107000"/>
              </a:lnSpc>
              <a:spcBef>
                <a:spcPts val="200"/>
              </a:spcBef>
            </a:pPr>
            <a:r>
              <a:rPr lang="en-US" sz="1800" b="1" i="1" kern="100" dirty="0">
                <a:solidFill>
                  <a:schemeClr val="accent1">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You build up yourselves on your most holy faith</a:t>
            </a:r>
          </a:p>
          <a:p>
            <a:pPr marL="0" marR="0" algn="l">
              <a:lnSpc>
                <a:spcPct val="107000"/>
              </a:lnSpc>
              <a:spcBef>
                <a:spcPts val="400"/>
              </a:spcBef>
              <a:spcAft>
                <a:spcPts val="200"/>
              </a:spcAft>
            </a:pPr>
            <a:r>
              <a:rPr lang="en-US" sz="1800" b="1" kern="100" dirty="0">
                <a:solidFill>
                  <a:schemeClr val="accent2"/>
                </a:solidFill>
                <a:effectLst/>
                <a:latin typeface="Cambria" panose="02040503050406030204" pitchFamily="18" charset="0"/>
                <a:ea typeface="Times New Roman" panose="02020603050405020304" pitchFamily="18" charset="0"/>
                <a:cs typeface="Times New Roman" panose="02020603050405020304" pitchFamily="18" charset="0"/>
              </a:rPr>
              <a:t>Jude 20 &amp; reference 1 Corinthians 1:4</a:t>
            </a:r>
          </a:p>
          <a:p>
            <a:pPr marL="0" marR="0" algn="l">
              <a:lnSpc>
                <a:spcPct val="107000"/>
              </a:lnSpc>
              <a:spcAft>
                <a:spcPts val="800"/>
              </a:spcAft>
            </a:pP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But ye, beloved, building up yourselves on your most holy faith, praying in the Holy Ghost</a:t>
            </a:r>
          </a:p>
          <a:p>
            <a:pPr marL="0" marR="0" algn="l">
              <a:lnSpc>
                <a:spcPct val="107000"/>
              </a:lnSpc>
              <a:spcAft>
                <a:spcPts val="800"/>
              </a:spcAft>
            </a:pPr>
            <a:r>
              <a:rPr lang="en-US" sz="1800" kern="100" dirty="0">
                <a:effectLst/>
                <a:latin typeface="Cambria" panose="02040503050406030204" pitchFamily="18" charset="0"/>
                <a:ea typeface="Cambria" panose="02040503050406030204" pitchFamily="18" charset="0"/>
                <a:cs typeface="Times New Roman" panose="02020603050405020304" pitchFamily="18" charset="0"/>
              </a:rPr>
              <a:t> </a:t>
            </a:r>
          </a:p>
          <a:p>
            <a:pPr marL="0" marR="0" algn="l">
              <a:lnSpc>
                <a:spcPct val="107000"/>
              </a:lnSpc>
              <a:spcAft>
                <a:spcPts val="800"/>
              </a:spcAft>
            </a:pPr>
            <a:r>
              <a:rPr lang="en-US" sz="1800" kern="100" dirty="0">
                <a:effectLst/>
                <a:latin typeface="Cambria" panose="02040503050406030204" pitchFamily="18" charset="0"/>
                <a:ea typeface="Cambria" panose="02040503050406030204" pitchFamily="18" charset="0"/>
                <a:cs typeface="Times New Roman" panose="02020603050405020304" pitchFamily="18" charset="0"/>
              </a:rPr>
              <a:t> </a:t>
            </a:r>
          </a:p>
          <a:p>
            <a:pPr marL="0" marR="0" algn="l">
              <a:lnSpc>
                <a:spcPct val="107000"/>
              </a:lnSpc>
              <a:spcBef>
                <a:spcPts val="400"/>
              </a:spcBef>
              <a:spcAft>
                <a:spcPts val="200"/>
              </a:spcAft>
            </a:pPr>
            <a:r>
              <a:rPr lang="en-US" sz="1800" b="1" i="1" kern="100" dirty="0">
                <a:solidFill>
                  <a:schemeClr val="accent1">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When we don’t know how to pray, the Holy Spirit intercedes on our behalf</a:t>
            </a:r>
          </a:p>
          <a:p>
            <a:pPr marL="0" marR="0" algn="l">
              <a:lnSpc>
                <a:spcPct val="107000"/>
              </a:lnSpc>
              <a:spcBef>
                <a:spcPts val="400"/>
              </a:spcBef>
              <a:spcAft>
                <a:spcPts val="200"/>
              </a:spcAft>
            </a:pPr>
            <a:r>
              <a:rPr lang="en-US" sz="1800" b="1" kern="100" dirty="0">
                <a:solidFill>
                  <a:schemeClr val="accent2"/>
                </a:solidFill>
                <a:effectLst/>
                <a:latin typeface="Cambria" panose="02040503050406030204" pitchFamily="18" charset="0"/>
                <a:ea typeface="Times New Roman" panose="02020603050405020304" pitchFamily="18" charset="0"/>
                <a:cs typeface="Times New Roman" panose="02020603050405020304" pitchFamily="18" charset="0"/>
              </a:rPr>
              <a:t>Romans 8:26</a:t>
            </a:r>
          </a:p>
          <a:p>
            <a:pPr marL="0" marR="0" algn="l">
              <a:lnSpc>
                <a:spcPct val="107000"/>
              </a:lnSpc>
              <a:spcAft>
                <a:spcPts val="800"/>
              </a:spcAft>
            </a:pP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Likewise the Spirit also </a:t>
            </a:r>
            <a:r>
              <a:rPr lang="en-US" sz="1800" kern="100" dirty="0" err="1">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helpeth</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 our infirmities: for we know not what we should pray for as we ought: but the Spirit itself maketh intercession for us with groanings which cannot be uttered.</a:t>
            </a:r>
          </a:p>
        </p:txBody>
      </p:sp>
    </p:spTree>
    <p:extLst>
      <p:ext uri="{BB962C8B-B14F-4D97-AF65-F5344CB8AC3E}">
        <p14:creationId xmlns:p14="http://schemas.microsoft.com/office/powerpoint/2010/main" val="969195351"/>
      </p:ext>
    </p:extLst>
  </p:cSld>
  <p:clrMapOvr>
    <a:masterClrMapping/>
  </p:clrMapOvr>
  <p:transition spd="slow">
    <p:wedg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35D4F1-B851-46C2-07FC-DA2637E09BFD}"/>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6A7FF4D-BD34-7FBD-CE0E-8BA023296F21}"/>
              </a:ext>
            </a:extLst>
          </p:cNvPr>
          <p:cNvSpPr txBox="1"/>
          <p:nvPr/>
        </p:nvSpPr>
        <p:spPr>
          <a:xfrm>
            <a:off x="533400" y="127367"/>
            <a:ext cx="6172200" cy="367152"/>
          </a:xfrm>
          <a:prstGeom prst="rect">
            <a:avLst/>
          </a:prstGeom>
          <a:noFill/>
        </p:spPr>
        <p:txBody>
          <a:bodyPr wrap="square">
            <a:spAutoFit/>
          </a:bodyPr>
          <a:lstStyle/>
          <a:p>
            <a:pPr marL="0" marR="0" algn="ctr">
              <a:lnSpc>
                <a:spcPct val="107000"/>
              </a:lnSpc>
              <a:spcAft>
                <a:spcPts val="800"/>
              </a:spcAft>
            </a:pPr>
            <a:r>
              <a:rPr lang="en-US" sz="1800" b="1"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The Holy Spirt and the Evidence of Speaking in tongues</a:t>
            </a:r>
          </a:p>
        </p:txBody>
      </p:sp>
      <p:sp>
        <p:nvSpPr>
          <p:cNvPr id="7" name="TextBox 6">
            <a:extLst>
              <a:ext uri="{FF2B5EF4-FFF2-40B4-BE49-F238E27FC236}">
                <a16:creationId xmlns:a16="http://schemas.microsoft.com/office/drawing/2014/main" id="{1F326E4B-3E88-5DFD-B0FD-88887137F022}"/>
              </a:ext>
            </a:extLst>
          </p:cNvPr>
          <p:cNvSpPr txBox="1"/>
          <p:nvPr/>
        </p:nvSpPr>
        <p:spPr>
          <a:xfrm>
            <a:off x="228600" y="625155"/>
            <a:ext cx="8534400" cy="5607689"/>
          </a:xfrm>
          <a:prstGeom prst="rect">
            <a:avLst/>
          </a:prstGeom>
          <a:noFill/>
        </p:spPr>
        <p:txBody>
          <a:bodyPr wrap="square">
            <a:spAutoFit/>
          </a:bodyPr>
          <a:lstStyle/>
          <a:p>
            <a:pPr marL="0" marR="0" algn="l">
              <a:lnSpc>
                <a:spcPct val="107000"/>
              </a:lnSpc>
              <a:spcBef>
                <a:spcPts val="400"/>
              </a:spcBef>
              <a:spcAft>
                <a:spcPts val="200"/>
              </a:spcAft>
            </a:pPr>
            <a:r>
              <a:rPr lang="en-US" sz="1800" b="1" i="1" kern="100" dirty="0">
                <a:solidFill>
                  <a:schemeClr val="accent1">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You can’t buy the Holy Spirit!</a:t>
            </a:r>
          </a:p>
          <a:p>
            <a:pPr marL="0" marR="0" algn="l">
              <a:lnSpc>
                <a:spcPct val="107000"/>
              </a:lnSpc>
              <a:spcBef>
                <a:spcPts val="400"/>
              </a:spcBef>
              <a:spcAft>
                <a:spcPts val="200"/>
              </a:spcAft>
            </a:pPr>
            <a:endParaRPr lang="en-US" sz="1800" b="1" i="1" kern="100" dirty="0">
              <a:solidFill>
                <a:schemeClr val="accent1">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endParaRPr>
          </a:p>
          <a:p>
            <a:pPr marL="0" marR="0" algn="l">
              <a:lnSpc>
                <a:spcPct val="107000"/>
              </a:lnSpc>
              <a:spcBef>
                <a:spcPts val="400"/>
              </a:spcBef>
              <a:spcAft>
                <a:spcPts val="200"/>
              </a:spcAft>
            </a:pPr>
            <a:r>
              <a:rPr lang="en-US" sz="1800" b="1" kern="100" dirty="0">
                <a:solidFill>
                  <a:schemeClr val="accent6"/>
                </a:solidFill>
                <a:effectLst/>
                <a:latin typeface="Cambria" panose="02040503050406030204" pitchFamily="18" charset="0"/>
                <a:ea typeface="Times New Roman" panose="02020603050405020304" pitchFamily="18" charset="0"/>
                <a:cs typeface="Times New Roman" panose="02020603050405020304" pitchFamily="18" charset="0"/>
              </a:rPr>
              <a:t>Acts 8:18 – 24 </a:t>
            </a:r>
          </a:p>
          <a:p>
            <a:pPr marL="0" marR="0" algn="l">
              <a:lnSpc>
                <a:spcPct val="107000"/>
              </a:lnSpc>
              <a:spcAft>
                <a:spcPts val="800"/>
              </a:spcAft>
            </a:pP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And when Simon saw that through laying on of the apostles' hands the Holy Ghost was given, he offered them money,</a:t>
            </a: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19 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Saying, Give me also this power, that on whomsoever I lay hands, he may receive the Holy Ghost.</a:t>
            </a: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20 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But Peter said unto him, Thy money perish with thee, because thou hast thought that the gift of God may be purchased with money.</a:t>
            </a: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21 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Thou hast neither part nor lot in this matter: for thy heart is not right in the sight of God.</a:t>
            </a: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22 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Repent therefore of this thy wickedness, and pray God, if perhaps the thought of thine heart may be forgiven thee.</a:t>
            </a: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23 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For I perceive that thou art in the gall of bitterness, and in the bond of iniquity.</a:t>
            </a:r>
          </a:p>
          <a:p>
            <a:pPr marL="0" marR="0" algn="l">
              <a:lnSpc>
                <a:spcPct val="107000"/>
              </a:lnSpc>
              <a:spcAft>
                <a:spcPts val="800"/>
              </a:spcAft>
            </a:pPr>
            <a:r>
              <a:rPr lang="en-US" sz="1800" b="1" kern="100" baseline="300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24 </a:t>
            </a:r>
            <a:r>
              <a:rPr lang="en-US" sz="1800" kern="100" dirty="0">
                <a:solidFill>
                  <a:schemeClr val="accent6"/>
                </a:solidFill>
                <a:effectLst/>
                <a:latin typeface="Cambria" panose="02040503050406030204" pitchFamily="18" charset="0"/>
                <a:ea typeface="Cambria" panose="02040503050406030204" pitchFamily="18" charset="0"/>
                <a:cs typeface="Times New Roman" panose="02020603050405020304" pitchFamily="18" charset="0"/>
              </a:rPr>
              <a:t>Then answered Simon, and said, Pray ye to the Lord for me, that none of these things which ye have spoken come upon me.</a:t>
            </a:r>
          </a:p>
        </p:txBody>
      </p:sp>
    </p:spTree>
    <p:extLst>
      <p:ext uri="{BB962C8B-B14F-4D97-AF65-F5344CB8AC3E}">
        <p14:creationId xmlns:p14="http://schemas.microsoft.com/office/powerpoint/2010/main" val="1496725704"/>
      </p:ext>
    </p:extLst>
  </p:cSld>
  <p:clrMapOvr>
    <a:masterClrMapping/>
  </p:clrMapOvr>
  <p:transition spd="slow">
    <p:wedge/>
  </p:transition>
</p:sld>
</file>

<file path=ppt/theme/theme1.xml><?xml version="1.0" encoding="utf-8"?>
<a:theme xmlns:a="http://schemas.openxmlformats.org/drawingml/2006/main" name="Blue-Gradient.dep">
  <a:themeElements>
    <a:clrScheme name="Custom 1">
      <a:dk1>
        <a:srgbClr val="66FFFF"/>
      </a:dk1>
      <a:lt1>
        <a:srgbClr val="66FFFF"/>
      </a:lt1>
      <a:dk2>
        <a:srgbClr val="66FFFF"/>
      </a:dk2>
      <a:lt2>
        <a:srgbClr val="FFFF00"/>
      </a:lt2>
      <a:accent1>
        <a:srgbClr val="99FF99"/>
      </a:accent1>
      <a:accent2>
        <a:srgbClr val="FFFFFF"/>
      </a:accent2>
      <a:accent3>
        <a:srgbClr val="FFFF66"/>
      </a:accent3>
      <a:accent4>
        <a:srgbClr val="FFFF66"/>
      </a:accent4>
      <a:accent5>
        <a:srgbClr val="CC99FF"/>
      </a:accent5>
      <a:accent6>
        <a:srgbClr val="FFFF00"/>
      </a:accent6>
      <a:hlink>
        <a:srgbClr val="0042C7"/>
      </a:hlink>
      <a:folHlink>
        <a:srgbClr val="FFFF66"/>
      </a:folHlink>
    </a:clrScheme>
    <a:fontScheme name="Tahoma-Trebuchet">
      <a:majorFont>
        <a:latin typeface="Tahom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2"/>
            </a:solidFill>
            <a:effectLst/>
            <a:latin typeface="Cooper Black" pitchFamily="2"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2"/>
            </a:solidFill>
            <a:effectLst/>
            <a:latin typeface="Cooper Black" pitchFamily="2"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Blue-Gradient.dep</Template>
  <TotalTime>1598</TotalTime>
  <Words>2184</Words>
  <Application>Microsoft Office PowerPoint</Application>
  <PresentationFormat>On-screen Show (4:3)</PresentationFormat>
  <Paragraphs>122</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Cambria</vt:lpstr>
      <vt:lpstr>ArgosContour</vt:lpstr>
      <vt:lpstr>Tahoma</vt:lpstr>
      <vt:lpstr>Times New Roman</vt:lpstr>
      <vt:lpstr>Cooper Black</vt:lpstr>
      <vt:lpstr>Trebuchet MS</vt:lpstr>
      <vt:lpstr>Calibri</vt:lpstr>
      <vt:lpstr>Blue-Gradient.dep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Pratte Publications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Hosea - Free Bible study commentary, notes, and comments available free at www.gospelway.com PowerPoint slides and charts</dc:title>
  <dc:subject>Free study notes on the Bible book of Hosea; commentary and comments on the Old Testament PowerPoint slides and charts</dc:subject>
  <dc:creator>David E. Pratte</dc:creator>
  <cp:keywords>Hosea book commentary study notes comments Bible religion Old Testament free church Christ prophecy prophet Israel Judah Jeroboam Gomer prostitute harlot adultery idolatry repentance sins wickedness,  - David E. Pratte; www.biblestudylessons.com</cp:keywords>
  <cp:lastModifiedBy>Doug Hagerman</cp:lastModifiedBy>
  <cp:revision>724</cp:revision>
  <cp:lastPrinted>2016-03-16T15:34:38Z</cp:lastPrinted>
  <dcterms:created xsi:type="dcterms:W3CDTF">2013-07-15T18:37:31Z</dcterms:created>
  <dcterms:modified xsi:type="dcterms:W3CDTF">2025-01-25T19:42:45Z</dcterms:modified>
</cp:coreProperties>
</file>