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4"/>
  </p:notesMasterIdLst>
  <p:sldIdLst>
    <p:sldId id="262" r:id="rId2"/>
    <p:sldId id="267" r:id="rId3"/>
  </p:sldIdLst>
  <p:sldSz cx="9144000" cy="6858000" type="screen4x3"/>
  <p:notesSz cx="7010400" cy="9296400"/>
  <p:embeddedFontLst>
    <p:embeddedFont>
      <p:font typeface="Bookman Old Style" panose="02050604050505020204" pitchFamily="18" charset="0"/>
      <p:regular r:id="rId5"/>
      <p:bold r:id="rId6"/>
      <p:italic r:id="rId7"/>
      <p:boldItalic r:id="rId8"/>
    </p:embeddedFont>
    <p:embeddedFont>
      <p:font typeface="Cooper Black" panose="0208090404030B020404" pitchFamily="18" charset="0"/>
      <p:regular r:id="rId9"/>
    </p:embeddedFont>
    <p:embeddedFont>
      <p:font typeface="Tahoma" panose="020B0604030504040204" pitchFamily="34" charset="0"/>
      <p:regular r:id="rId10"/>
      <p:bold r:id="rId11"/>
    </p:embeddedFont>
    <p:embeddedFont>
      <p:font typeface="Trebuchet MS" panose="020B0603020202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 Hagerman" userId="4644590a0568e52e" providerId="LiveId" clId="{B69A0BCC-DB15-4745-AC73-B2A1241EE2AE}"/>
    <pc:docChg chg="delSld modSld sldOrd">
      <pc:chgData name="Doug Hagerman" userId="4644590a0568e52e" providerId="LiveId" clId="{B69A0BCC-DB15-4745-AC73-B2A1241EE2AE}" dt="2025-02-16T13:35:06.851" v="5" actId="47"/>
      <pc:docMkLst>
        <pc:docMk/>
      </pc:docMkLst>
      <pc:sldChg chg="del">
        <pc:chgData name="Doug Hagerman" userId="4644590a0568e52e" providerId="LiveId" clId="{B69A0BCC-DB15-4745-AC73-B2A1241EE2AE}" dt="2025-02-16T13:35:05.936" v="4" actId="47"/>
        <pc:sldMkLst>
          <pc:docMk/>
          <pc:sldMk cId="3490304824" sldId="259"/>
        </pc:sldMkLst>
      </pc:sldChg>
      <pc:sldChg chg="del">
        <pc:chgData name="Doug Hagerman" userId="4644590a0568e52e" providerId="LiveId" clId="{B69A0BCC-DB15-4745-AC73-B2A1241EE2AE}" dt="2025-02-16T13:34:56.814" v="0" actId="47"/>
        <pc:sldMkLst>
          <pc:docMk/>
          <pc:sldMk cId="2580476475" sldId="264"/>
        </pc:sldMkLst>
      </pc:sldChg>
      <pc:sldChg chg="del">
        <pc:chgData name="Doug Hagerman" userId="4644590a0568e52e" providerId="LiveId" clId="{B69A0BCC-DB15-4745-AC73-B2A1241EE2AE}" dt="2025-02-16T13:35:06.851" v="5" actId="47"/>
        <pc:sldMkLst>
          <pc:docMk/>
          <pc:sldMk cId="113773820" sldId="265"/>
        </pc:sldMkLst>
      </pc:sldChg>
      <pc:sldChg chg="del ord">
        <pc:chgData name="Doug Hagerman" userId="4644590a0568e52e" providerId="LiveId" clId="{B69A0BCC-DB15-4745-AC73-B2A1241EE2AE}" dt="2025-02-16T13:35:02.727" v="3" actId="47"/>
        <pc:sldMkLst>
          <pc:docMk/>
          <pc:sldMk cId="1592606315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513B0-8950-4B7C-F0EA-EDE21304C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738BD8-6751-7B32-860A-CF01067C1BDA}"/>
              </a:ext>
            </a:extLst>
          </p:cNvPr>
          <p:cNvSpPr txBox="1"/>
          <p:nvPr/>
        </p:nvSpPr>
        <p:spPr>
          <a:xfrm>
            <a:off x="228600" y="90997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Fruits of the Spirit – Part – 4 </a:t>
            </a:r>
            <a:r>
              <a:rPr lang="en-US" sz="1600" b="1" dirty="0">
                <a:solidFill>
                  <a:schemeClr val="accent1">
                    <a:lumMod val="90000"/>
                  </a:schemeClr>
                </a:solidFill>
                <a:latin typeface="Bookman Old Style" panose="02050604050505020204" pitchFamily="18" charset="0"/>
              </a:rPr>
              <a:t>Goodness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A64153-9C19-1BDB-F3D7-FFC174CC47C0}"/>
              </a:ext>
            </a:extLst>
          </p:cNvPr>
          <p:cNvSpPr txBox="1"/>
          <p:nvPr/>
        </p:nvSpPr>
        <p:spPr>
          <a:xfrm>
            <a:off x="228600" y="798883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Matthew 19:17 – There is none good but God</a:t>
            </a:r>
          </a:p>
          <a:p>
            <a:pPr algn="l"/>
            <a:r>
              <a:rPr lang="en-US" sz="1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17 And he said unto him, Why </a:t>
            </a:r>
            <a:r>
              <a:rPr lang="en-US" sz="1200" b="1" dirty="0" err="1">
                <a:solidFill>
                  <a:srgbClr val="FFFF00"/>
                </a:solidFill>
                <a:latin typeface="Bookman Old Style" panose="02050604050505020204" pitchFamily="18" charset="0"/>
              </a:rPr>
              <a:t>callest</a:t>
            </a:r>
            <a:r>
              <a:rPr lang="en-US" sz="1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 thou me good? there is none good but one, that is, God: but if thou wilt enter into life, keep the commandments.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D2DBE8-7232-2B82-78D3-17D279C437F2}"/>
              </a:ext>
            </a:extLst>
          </p:cNvPr>
          <p:cNvSpPr txBox="1"/>
          <p:nvPr/>
        </p:nvSpPr>
        <p:spPr>
          <a:xfrm>
            <a:off x="238225" y="1665440"/>
            <a:ext cx="39527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Acts 10:38 - He went about DOING good</a:t>
            </a:r>
          </a:p>
          <a:p>
            <a:pPr algn="l"/>
            <a:r>
              <a:rPr lang="en-US" sz="1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How God anointed Jesus of Nazareth with the Holy Ghost and with power: who went about doing good, and healing all that were oppressed of the devil; for God was with him.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7D8F8F-5AE4-B7D1-F4FF-903BC35CF2DE}"/>
              </a:ext>
            </a:extLst>
          </p:cNvPr>
          <p:cNvSpPr txBox="1"/>
          <p:nvPr/>
        </p:nvSpPr>
        <p:spPr>
          <a:xfrm>
            <a:off x="238225" y="266700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Psalm 23:6 – Goodness and mercy know each other</a:t>
            </a:r>
          </a:p>
          <a:p>
            <a:pPr algn="l"/>
            <a:r>
              <a:rPr lang="en-US" sz="1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Surely goodness and mercy shall follow me all the days of my life: and I will dwell in the house of the Lord for ever.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143235-DB96-AF00-293E-8422138DA69B}"/>
              </a:ext>
            </a:extLst>
          </p:cNvPr>
          <p:cNvSpPr txBox="1"/>
          <p:nvPr/>
        </p:nvSpPr>
        <p:spPr>
          <a:xfrm>
            <a:off x="247048" y="355471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Romans 12:21 – Overcome evil with Good</a:t>
            </a:r>
          </a:p>
          <a:p>
            <a:pPr algn="l"/>
            <a:r>
              <a:rPr lang="en-US" sz="12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Be not overcome of evil, but overcome evil with good.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B2997C-4BE5-9B89-1160-976BF7086132}"/>
              </a:ext>
            </a:extLst>
          </p:cNvPr>
          <p:cNvSpPr txBox="1"/>
          <p:nvPr/>
        </p:nvSpPr>
        <p:spPr>
          <a:xfrm>
            <a:off x="238225" y="411480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Ephesians 2:10 – We were created unto Good works</a:t>
            </a:r>
          </a:p>
          <a:p>
            <a:pPr algn="l"/>
            <a:r>
              <a:rPr lang="en-US" sz="12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10 For we are his workmanship, created in Christ Jesus unto good works, which God hath before ordained that we should walk in them.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4A5931-D545-3A32-917B-E6F9BCC99D32}"/>
              </a:ext>
            </a:extLst>
          </p:cNvPr>
          <p:cNvSpPr txBox="1"/>
          <p:nvPr/>
        </p:nvSpPr>
        <p:spPr>
          <a:xfrm>
            <a:off x="227308" y="5511269"/>
            <a:ext cx="3124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James 2:16</a:t>
            </a:r>
          </a:p>
          <a:p>
            <a:pPr algn="l"/>
            <a:r>
              <a:rPr lang="en-US" sz="12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And one of you say unto them, Depart in peace, be ye warmed and filled; notwithstanding ye give them not those things which are needful to the body; what doth it profit?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D13489E-D82C-E9D8-D1E4-08CEFFD93335}"/>
              </a:ext>
            </a:extLst>
          </p:cNvPr>
          <p:cNvSpPr txBox="1"/>
          <p:nvPr/>
        </p:nvSpPr>
        <p:spPr>
          <a:xfrm>
            <a:off x="34871" y="5107417"/>
            <a:ext cx="3962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90000"/>
                  </a:schemeClr>
                </a:solidFill>
                <a:latin typeface="Bookman Old Style" panose="02050604050505020204" pitchFamily="18" charset="0"/>
              </a:rPr>
              <a:t>The Opposite of Goodness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E0A940-BB61-4C1F-C1FD-BBEFB54D5B1F}"/>
              </a:ext>
            </a:extLst>
          </p:cNvPr>
          <p:cNvSpPr txBox="1"/>
          <p:nvPr/>
        </p:nvSpPr>
        <p:spPr>
          <a:xfrm>
            <a:off x="4800600" y="1598510"/>
            <a:ext cx="350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16 For God so loved the world, that he gave his only begotten Son, that whosoever believeth in him should not perish, but have everlasting life.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0B198-F701-2EB0-9B32-8417EDD17DEB}"/>
              </a:ext>
            </a:extLst>
          </p:cNvPr>
          <p:cNvSpPr txBox="1"/>
          <p:nvPr/>
        </p:nvSpPr>
        <p:spPr>
          <a:xfrm>
            <a:off x="4783810" y="417927"/>
            <a:ext cx="40730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chemeClr val="accent1">
                    <a:lumMod val="90000"/>
                  </a:schemeClr>
                </a:solidFill>
                <a:latin typeface="Bookman Old Style" panose="02050604050505020204" pitchFamily="18" charset="0"/>
              </a:rPr>
              <a:t>The ultimate expression of Goodness – Grace in Action</a:t>
            </a:r>
            <a:endParaRPr lang="en-US" sz="2400" dirty="0"/>
          </a:p>
        </p:txBody>
      </p:sp>
      <p:sp>
        <p:nvSpPr>
          <p:cNvPr id="9" name="Arrow: Left-Right 8">
            <a:extLst>
              <a:ext uri="{FF2B5EF4-FFF2-40B4-BE49-F238E27FC236}">
                <a16:creationId xmlns:a16="http://schemas.microsoft.com/office/drawing/2014/main" id="{0C3BDB78-49C2-0733-2FEE-271AFCB18DFC}"/>
              </a:ext>
            </a:extLst>
          </p:cNvPr>
          <p:cNvSpPr/>
          <p:nvPr/>
        </p:nvSpPr>
        <p:spPr bwMode="auto">
          <a:xfrm rot="20310203">
            <a:off x="4070007" y="1965643"/>
            <a:ext cx="712215" cy="288031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ooper Black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3F4B75-B4C2-9F21-1F52-31D95949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895600"/>
            <a:ext cx="2762636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747403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81697-0AAA-DF70-21D4-5F32E1A30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28E77B-D1E4-EA1F-D84F-37BE91DA822D}"/>
              </a:ext>
            </a:extLst>
          </p:cNvPr>
          <p:cNvSpPr txBox="1"/>
          <p:nvPr/>
        </p:nvSpPr>
        <p:spPr>
          <a:xfrm>
            <a:off x="228600" y="90997"/>
            <a:ext cx="85343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Fruits of the Spirit – Part 4</a:t>
            </a:r>
          </a:p>
          <a:p>
            <a:pPr algn="ctr"/>
            <a:r>
              <a:rPr lang="en-US" sz="1600" b="1" dirty="0">
                <a:solidFill>
                  <a:schemeClr val="accent1">
                    <a:lumMod val="90000"/>
                  </a:schemeClr>
                </a:solidFill>
                <a:latin typeface="Bookman Old Style" panose="02050604050505020204" pitchFamily="18" charset="0"/>
              </a:rPr>
              <a:t>Discussion Questions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50B513-B4AE-E0C5-F1D5-C9DCFED755B7}"/>
              </a:ext>
            </a:extLst>
          </p:cNvPr>
          <p:cNvSpPr txBox="1"/>
          <p:nvPr/>
        </p:nvSpPr>
        <p:spPr>
          <a:xfrm>
            <a:off x="230171" y="990600"/>
            <a:ext cx="86868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are the tongues of angles?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value is equated to those who can remove mountains but have not love?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are the 3 things which abide and which is the greatest?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does it mean to walk in love?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How do we walk in love?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Define that which is in part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are you supposed to rejoice in?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are you not supposed to rejoice in?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Who doesn’t know God?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does it mean to bear fruit?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Which fruit of the spirit never fails?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happens to knowledge?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doesn’t behave itself un-seemingly?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should evil be overcome with?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did Jesus do after he was anointed with the Holy Ghost and power?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did God before ordain that we should walk there in?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Who is the only one Jesus called good?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What happened to those who were oppressed of the devil?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What is the requirement for ever lasting life?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Name the amount of shekels you will earn for saying depart in peace and be warm without providing what is needed for that to happen?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Who shall inherit the earth?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How often should you forgive someone if you had to put a # on it?</a:t>
            </a:r>
          </a:p>
          <a:p>
            <a:pPr algn="l"/>
            <a:r>
              <a:rPr lang="en-US" sz="1400" b="1" dirty="0">
                <a:solidFill>
                  <a:schemeClr val="accent6"/>
                </a:solidFill>
                <a:latin typeface="Bookman Old Style" panose="02050604050505020204" pitchFamily="18" charset="0"/>
              </a:rPr>
              <a:t>To Faith Add virtue – to virtue add knowledge – to knowledge add what?</a:t>
            </a:r>
          </a:p>
          <a:p>
            <a:pPr algn="l"/>
            <a:r>
              <a:rPr lang="en-US" sz="1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How should the servant of the Lord treat all men?</a:t>
            </a:r>
          </a:p>
        </p:txBody>
      </p:sp>
    </p:spTree>
    <p:extLst>
      <p:ext uri="{BB962C8B-B14F-4D97-AF65-F5344CB8AC3E}">
        <p14:creationId xmlns:p14="http://schemas.microsoft.com/office/powerpoint/2010/main" val="3186127350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2168</TotalTime>
  <Words>524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Times New Roman</vt:lpstr>
      <vt:lpstr>Cooper Black</vt:lpstr>
      <vt:lpstr>Bookman Old Style</vt:lpstr>
      <vt:lpstr>Calibri</vt:lpstr>
      <vt:lpstr>Trebuchet MS</vt:lpstr>
      <vt:lpstr>Tahoma</vt:lpstr>
      <vt:lpstr>Blue-Gradient.dep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973</cp:revision>
  <cp:lastPrinted>2025-02-15T19:34:06Z</cp:lastPrinted>
  <dcterms:created xsi:type="dcterms:W3CDTF">2013-07-15T18:37:31Z</dcterms:created>
  <dcterms:modified xsi:type="dcterms:W3CDTF">2025-02-16T13:53:30Z</dcterms:modified>
</cp:coreProperties>
</file>